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70" r:id="rId2"/>
    <p:sldId id="268" r:id="rId3"/>
    <p:sldId id="257" r:id="rId4"/>
    <p:sldId id="267" r:id="rId5"/>
    <p:sldId id="260" r:id="rId6"/>
    <p:sldId id="261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60"/>
  </p:normalViewPr>
  <p:slideViewPr>
    <p:cSldViewPr>
      <p:cViewPr varScale="1">
        <p:scale>
          <a:sx n="83" d="100"/>
          <a:sy n="83" d="100"/>
        </p:scale>
        <p:origin x="-14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11F2E-6CD3-4DB3-BA63-29D9AC61838D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BF059-A1F9-4A8E-88B2-141005872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951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E71DD66-F0BB-4390-BE06-3CF5F879BB6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1000">
              <a:schemeClr val="bg2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bg2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28</a:t>
            </a:r>
            <a:r>
              <a:rPr lang="en-GB" dirty="0" smtClean="0"/>
              <a:t>.02.22 </a:t>
            </a:r>
            <a:r>
              <a:rPr lang="en-GB" b="1" u="sng" dirty="0" smtClean="0"/>
              <a:t>Fluency</a:t>
            </a:r>
            <a:br>
              <a:rPr lang="en-GB" b="1" u="sng" dirty="0" smtClean="0"/>
            </a:br>
            <a:r>
              <a:rPr lang="en-GB" b="1" u="sng" dirty="0" smtClean="0"/>
              <a:t>Fact </a:t>
            </a:r>
            <a:r>
              <a:rPr lang="en-GB" b="1" u="sng" dirty="0"/>
              <a:t>of the day</a:t>
            </a:r>
            <a:r>
              <a:rPr lang="en-GB" b="1" dirty="0"/>
              <a:t>: </a:t>
            </a:r>
            <a:r>
              <a:rPr lang="en-GB" b="1" dirty="0" smtClean="0"/>
              <a:t>4 x 3</a:t>
            </a:r>
            <a:r>
              <a:rPr lang="en-GB" b="1" dirty="0" smtClean="0"/>
              <a:t>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1302004"/>
              </p:ext>
            </p:extLst>
          </p:nvPr>
        </p:nvGraphicFramePr>
        <p:xfrm>
          <a:off x="0" y="1280160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99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040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 smtClean="0"/>
                        <a:t>How </a:t>
                      </a:r>
                      <a:r>
                        <a:rPr lang="en-GB" sz="2400" baseline="0" dirty="0" smtClean="0"/>
                        <a:t>many </a:t>
                      </a:r>
                      <a:r>
                        <a:rPr lang="en-GB" sz="2400" baseline="0" dirty="0" smtClean="0"/>
                        <a:t>groups of 5 are there in 25?</a:t>
                      </a:r>
                    </a:p>
                    <a:p>
                      <a:pPr marL="457200" indent="-457200">
                        <a:buAutoNum type="alphaLcPeriod"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b. </a:t>
                      </a:r>
                      <a:r>
                        <a:rPr lang="en-GB" sz="2000" baseline="0" dirty="0" smtClean="0"/>
                        <a:t>12 </a:t>
                      </a:r>
                      <a:r>
                        <a:rPr lang="en-GB" sz="2000" baseline="0" dirty="0" smtClean="0"/>
                        <a:t>÷ ___= 4</a:t>
                      </a:r>
                    </a:p>
                    <a:p>
                      <a:pPr marL="0" indent="0">
                        <a:buNone/>
                      </a:pPr>
                      <a:endParaRPr lang="en-GB" sz="240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c. Difference</a:t>
                      </a:r>
                      <a:r>
                        <a:rPr lang="en-GB" sz="2400" baseline="0" dirty="0" smtClean="0"/>
                        <a:t> between</a:t>
                      </a:r>
                      <a:r>
                        <a:rPr lang="en-GB" sz="2400" baseline="0" dirty="0" smtClean="0"/>
                        <a:t>: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67 </a:t>
                      </a:r>
                      <a:r>
                        <a:rPr lang="en-GB" sz="2400" baseline="0" dirty="0" smtClean="0"/>
                        <a:t>and </a:t>
                      </a:r>
                      <a:r>
                        <a:rPr lang="en-GB" sz="2400" baseline="0" dirty="0" smtClean="0"/>
                        <a:t>73 </a:t>
                      </a:r>
                      <a:r>
                        <a:rPr lang="en-GB" sz="2000" baseline="0" dirty="0" smtClean="0"/>
                        <a:t>(do in your head)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d. </a:t>
                      </a:r>
                      <a:r>
                        <a:rPr lang="en-GB" sz="2400" dirty="0" smtClean="0"/>
                        <a:t>19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smtClean="0"/>
                        <a:t>+ </a:t>
                      </a:r>
                      <a:r>
                        <a:rPr lang="en-GB" sz="2400" baseline="0" dirty="0" smtClean="0"/>
                        <a:t>19=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endParaRPr lang="en-GB" sz="2400" b="1" dirty="0" smtClean="0"/>
                    </a:p>
                    <a:p>
                      <a:pPr marL="342900" indent="-342900">
                        <a:buAutoNum type="alphaLcPeriod" startAt="5"/>
                      </a:pPr>
                      <a:r>
                        <a:rPr lang="en-GB" sz="2400" baseline="0" dirty="0" smtClean="0"/>
                        <a:t>Missing numbers</a:t>
                      </a:r>
                      <a:r>
                        <a:rPr lang="en-GB" sz="2400" baseline="0" dirty="0" smtClean="0"/>
                        <a:t>?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80 ___ 70 ___ 60  55</a:t>
                      </a:r>
                      <a:endParaRPr lang="en-GB" sz="24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f</a:t>
                      </a:r>
                      <a:r>
                        <a:rPr lang="en-GB" sz="2000" dirty="0" smtClean="0"/>
                        <a:t>. Write in figures six thousand two hundred and four</a:t>
                      </a:r>
                      <a:endParaRPr lang="en-GB" sz="2000" baseline="0" dirty="0" smtClean="0"/>
                    </a:p>
                    <a:p>
                      <a:endParaRPr lang="en-GB" sz="2000" baseline="0" dirty="0" smtClean="0"/>
                    </a:p>
                    <a:p>
                      <a:r>
                        <a:rPr lang="en-GB" sz="2000" dirty="0" smtClean="0"/>
                        <a:t>g. How many minutes are there in one and a quarter hours?</a:t>
                      </a:r>
                    </a:p>
                    <a:p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h. </a:t>
                      </a:r>
                      <a:r>
                        <a:rPr lang="en-GB" sz="2000" dirty="0" smtClean="0"/>
                        <a:t>What is the difference between eight hundred and one hundred and seventy-nine?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i. Write the number between one hundred and ten and one hundred and twenty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whose digits add up to six.</a:t>
                      </a:r>
                      <a:endParaRPr lang="en-GB" sz="20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178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8096713" cy="924475"/>
          </a:xfrm>
        </p:spPr>
        <p:txBody>
          <a:bodyPr/>
          <a:lstStyle/>
          <a:p>
            <a:r>
              <a:rPr lang="en-GB" dirty="0" smtClean="0"/>
              <a:t>01.03</a:t>
            </a:r>
            <a:r>
              <a:rPr lang="en-GB" dirty="0" smtClean="0"/>
              <a:t>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9</a:t>
            </a:r>
            <a:r>
              <a:rPr lang="en-GB" b="1" dirty="0" smtClean="0"/>
              <a:t> x </a:t>
            </a:r>
            <a:r>
              <a:rPr lang="en-GB" b="1" dirty="0"/>
              <a:t>4</a:t>
            </a:r>
            <a:r>
              <a:rPr lang="en-GB" b="1" dirty="0" smtClean="0"/>
              <a:t>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491737"/>
              </p:ext>
            </p:extLst>
          </p:nvPr>
        </p:nvGraphicFramePr>
        <p:xfrm>
          <a:off x="0" y="1196752"/>
          <a:ext cx="9144000" cy="539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 smtClean="0"/>
                        <a:t>What is the sum of </a:t>
                      </a:r>
                      <a:r>
                        <a:rPr lang="en-GB" sz="2400" baseline="0" dirty="0" smtClean="0"/>
                        <a:t>5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    and fifty - five?</a:t>
                      </a:r>
                      <a:endParaRPr lang="en-GB" sz="2400" baseline="0" dirty="0" smtClean="0"/>
                    </a:p>
                    <a:p>
                      <a:pPr marL="457200" indent="-457200">
                        <a:buAutoNum type="alphaLcPeriod"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</a:t>
                      </a:r>
                      <a:r>
                        <a:rPr lang="en-GB" sz="2400" baseline="0" dirty="0" smtClean="0"/>
                        <a:t>. How many tens in </a:t>
                      </a:r>
                      <a:r>
                        <a:rPr lang="en-GB" sz="2400" baseline="0" dirty="0" smtClean="0"/>
                        <a:t>170</a:t>
                      </a:r>
                      <a:r>
                        <a:rPr lang="en-GB" sz="2400" baseline="0" dirty="0" smtClean="0"/>
                        <a:t>?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c. </a:t>
                      </a:r>
                      <a:r>
                        <a:rPr lang="en-GB" sz="2400" dirty="0" smtClean="0"/>
                        <a:t>60p</a:t>
                      </a:r>
                      <a:r>
                        <a:rPr lang="en-GB" sz="2400" dirty="0" smtClean="0"/>
                        <a:t>=</a:t>
                      </a:r>
                      <a:r>
                        <a:rPr lang="en-GB" sz="2400" baseline="0" dirty="0" smtClean="0"/>
                        <a:t> ___p+ </a:t>
                      </a:r>
                      <a:r>
                        <a:rPr lang="en-GB" sz="2400" baseline="0" dirty="0" smtClean="0"/>
                        <a:t>10p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d. Find</a:t>
                      </a:r>
                      <a:r>
                        <a:rPr lang="en-GB" sz="2400" baseline="0" dirty="0" smtClean="0"/>
                        <a:t> the difference between </a:t>
                      </a:r>
                      <a:r>
                        <a:rPr lang="en-GB" sz="2400" baseline="0" dirty="0" smtClean="0"/>
                        <a:t>94 </a:t>
                      </a:r>
                      <a:r>
                        <a:rPr lang="en-GB" sz="2400" baseline="0" dirty="0" smtClean="0"/>
                        <a:t>and </a:t>
                      </a:r>
                      <a:r>
                        <a:rPr lang="en-GB" sz="2400" baseline="0" dirty="0" smtClean="0"/>
                        <a:t>102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e. Add half of </a:t>
                      </a:r>
                      <a:r>
                        <a:rPr lang="en-GB" sz="2400" baseline="0" dirty="0" smtClean="0"/>
                        <a:t>8, </a:t>
                      </a:r>
                      <a:r>
                        <a:rPr lang="en-GB" sz="2400" baseline="0" dirty="0" smtClean="0"/>
                        <a:t>to 25.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aseline="0" dirty="0" smtClean="0"/>
                        <a:t>f</a:t>
                      </a:r>
                      <a:r>
                        <a:rPr lang="en-GB" sz="2000" baseline="0" dirty="0" smtClean="0"/>
                        <a:t>. </a:t>
                      </a:r>
                      <a:r>
                        <a:rPr lang="en-GB" sz="2000" dirty="0" smtClean="0"/>
                        <a:t>What is half of eight thousand five hundred?</a:t>
                      </a:r>
                    </a:p>
                    <a:p>
                      <a:endParaRPr lang="en-GB" sz="2000" baseline="0" dirty="0" smtClean="0"/>
                    </a:p>
                    <a:p>
                      <a:r>
                        <a:rPr lang="en-GB" sz="2000" baseline="0" dirty="0" smtClean="0"/>
                        <a:t>g. </a:t>
                      </a:r>
                      <a:r>
                        <a:rPr lang="en-GB" sz="2000" dirty="0" smtClean="0"/>
                        <a:t>What is twenty out of forty as a percentage?</a:t>
                      </a:r>
                    </a:p>
                    <a:p>
                      <a:endParaRPr lang="en-GB" sz="2000" baseline="0" dirty="0" smtClean="0"/>
                    </a:p>
                    <a:p>
                      <a:r>
                        <a:rPr lang="en-GB" sz="2000" baseline="0" dirty="0" smtClean="0"/>
                        <a:t>h. </a:t>
                      </a:r>
                      <a:r>
                        <a:rPr lang="en-GB" sz="2000" dirty="0" smtClean="0"/>
                        <a:t>How much must I add to four pounds ninety to make six pounds?</a:t>
                      </a:r>
                    </a:p>
                    <a:p>
                      <a:endParaRPr lang="en-GB" sz="2000" baseline="0" dirty="0" smtClean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dirty="0" smtClean="0"/>
                        <a:t>What is three times three added to four times four?</a:t>
                      </a:r>
                    </a:p>
                    <a:p>
                      <a:pPr marL="514350" indent="-514350">
                        <a:buAutoNum type="romanLcPeriod"/>
                      </a:pP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j. Calculate the perimeter of a rectangle which is eleven metres long and four metres wide.</a:t>
                      </a:r>
                      <a:endParaRPr lang="en-GB" sz="20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544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02.03.22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</a:t>
            </a:r>
            <a:r>
              <a:rPr lang="en-GB" b="1" dirty="0" smtClean="0"/>
              <a:t> x </a:t>
            </a:r>
            <a:r>
              <a:rPr lang="en-GB" b="1" dirty="0"/>
              <a:t>6</a:t>
            </a:r>
            <a:r>
              <a:rPr lang="en-GB" b="1" dirty="0" smtClean="0"/>
              <a:t>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0362031"/>
              </p:ext>
            </p:extLst>
          </p:nvPr>
        </p:nvGraphicFramePr>
        <p:xfrm>
          <a:off x="107504" y="1340768"/>
          <a:ext cx="9036496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69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795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7317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200" baseline="0" dirty="0" smtClean="0"/>
                        <a:t>36 </a:t>
                      </a:r>
                      <a:r>
                        <a:rPr lang="en-GB" sz="2200" baseline="0" dirty="0" smtClean="0"/>
                        <a:t>+ </a:t>
                      </a:r>
                      <a:r>
                        <a:rPr lang="en-GB" sz="2200" baseline="0" dirty="0" smtClean="0"/>
                        <a:t>29 </a:t>
                      </a:r>
                      <a:r>
                        <a:rPr lang="en-GB" sz="2200" baseline="0" dirty="0" smtClean="0"/>
                        <a:t>Round and adjust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b. </a:t>
                      </a:r>
                      <a:r>
                        <a:rPr lang="en-GB" sz="2200" baseline="0" dirty="0" smtClean="0"/>
                        <a:t>66 </a:t>
                      </a:r>
                      <a:r>
                        <a:rPr lang="en-GB" sz="2200" baseline="0" dirty="0" smtClean="0"/>
                        <a:t>+ 19 Redistribute</a:t>
                      </a:r>
                    </a:p>
                    <a:p>
                      <a:pPr marL="0" indent="0">
                        <a:buNone/>
                      </a:pPr>
                      <a:endParaRPr lang="en-GB" sz="2200" dirty="0"/>
                    </a:p>
                    <a:p>
                      <a:pPr marL="0" indent="0">
                        <a:buNone/>
                      </a:pPr>
                      <a:r>
                        <a:rPr lang="en-GB" sz="2200" dirty="0" smtClean="0"/>
                        <a:t>c. Write</a:t>
                      </a:r>
                      <a:r>
                        <a:rPr lang="en-GB" sz="2200" baseline="0" dirty="0" smtClean="0"/>
                        <a:t> </a:t>
                      </a:r>
                      <a:r>
                        <a:rPr lang="en-GB" sz="2200" baseline="0" dirty="0" smtClean="0"/>
                        <a:t>872 </a:t>
                      </a:r>
                      <a:r>
                        <a:rPr lang="en-GB" sz="2200" baseline="0" dirty="0" smtClean="0"/>
                        <a:t>in words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200" dirty="0" smtClean="0"/>
                        <a:t>d. </a:t>
                      </a:r>
                      <a:r>
                        <a:rPr lang="en-GB" sz="2200" dirty="0" smtClean="0"/>
                        <a:t>40cm </a:t>
                      </a:r>
                      <a:r>
                        <a:rPr lang="en-GB" sz="2200" dirty="0" smtClean="0"/>
                        <a:t>+ </a:t>
                      </a:r>
                      <a:r>
                        <a:rPr lang="en-GB" sz="2200" baseline="0" dirty="0" smtClean="0"/>
                        <a:t>___cm= 100cm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200" baseline="0" dirty="0" smtClean="0"/>
                        <a:t> ___ + </a:t>
                      </a:r>
                      <a:r>
                        <a:rPr lang="en-GB" sz="2200" baseline="0" dirty="0" smtClean="0"/>
                        <a:t>25cm </a:t>
                      </a:r>
                      <a:r>
                        <a:rPr lang="en-GB" sz="2200" baseline="0" dirty="0" smtClean="0"/>
                        <a:t>= 100cm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 smtClean="0"/>
                        <a:t>e. One quarter of </a:t>
                      </a:r>
                      <a:r>
                        <a:rPr lang="en-GB" sz="2200" baseline="0" dirty="0" smtClean="0"/>
                        <a:t>16=</a:t>
                      </a: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 smtClean="0"/>
                        <a:t>f. 1m and </a:t>
                      </a:r>
                      <a:r>
                        <a:rPr lang="en-GB" sz="2200" baseline="0" dirty="0" smtClean="0"/>
                        <a:t>5cm </a:t>
                      </a:r>
                      <a:r>
                        <a:rPr lang="en-GB" sz="2200" baseline="0" dirty="0" smtClean="0"/>
                        <a:t>= _____cm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 smtClean="0"/>
                        <a:t>g. </a:t>
                      </a:r>
                      <a:r>
                        <a:rPr lang="en-GB" sz="2200" baseline="0" dirty="0" smtClean="0"/>
                        <a:t>800cm </a:t>
                      </a:r>
                      <a:r>
                        <a:rPr lang="en-GB" sz="2200" baseline="0" dirty="0" smtClean="0"/>
                        <a:t>= _____m</a:t>
                      </a:r>
                      <a:endParaRPr lang="en-GB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h</a:t>
                      </a:r>
                      <a:r>
                        <a:rPr lang="en-GB" sz="2400" dirty="0" smtClean="0"/>
                        <a:t>. </a:t>
                      </a:r>
                      <a:r>
                        <a:rPr lang="en-GB" sz="2400" dirty="0" smtClean="0"/>
                        <a:t>2087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smtClean="0"/>
                        <a:t>expanded:</a:t>
                      </a:r>
                    </a:p>
                    <a:p>
                      <a:r>
                        <a:rPr lang="en-GB" sz="2400" baseline="0" dirty="0" smtClean="0"/>
                        <a:t>_____+ ___ + __+_</a:t>
                      </a:r>
                    </a:p>
                    <a:p>
                      <a:endParaRPr lang="en-GB" sz="2400" baseline="0" dirty="0" smtClean="0"/>
                    </a:p>
                    <a:p>
                      <a:r>
                        <a:rPr lang="en-GB" sz="2400" dirty="0" smtClean="0"/>
                        <a:t>i. Which is bigger?</a:t>
                      </a:r>
                    </a:p>
                    <a:p>
                      <a:r>
                        <a:rPr lang="en-GB" sz="2400" baseline="0" dirty="0" smtClean="0"/>
                        <a:t>1/2 of </a:t>
                      </a:r>
                      <a:r>
                        <a:rPr lang="en-GB" sz="2400" baseline="0" dirty="0" smtClean="0"/>
                        <a:t>260 </a:t>
                      </a:r>
                      <a:r>
                        <a:rPr lang="en-GB" sz="2400" baseline="0" dirty="0" smtClean="0"/>
                        <a:t>or 1/3 of </a:t>
                      </a:r>
                      <a:r>
                        <a:rPr lang="en-GB" sz="2400" baseline="0" dirty="0" smtClean="0"/>
                        <a:t>360</a:t>
                      </a:r>
                      <a:endParaRPr lang="en-GB" sz="2400" baseline="0" dirty="0" smtClean="0"/>
                    </a:p>
                    <a:p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j. How many quarters in </a:t>
                      </a:r>
                      <a:r>
                        <a:rPr lang="en-GB" sz="2400" baseline="0" dirty="0" smtClean="0"/>
                        <a:t>two </a:t>
                      </a:r>
                      <a:r>
                        <a:rPr lang="en-GB" sz="2400" baseline="0" dirty="0" smtClean="0"/>
                        <a:t>and a </a:t>
                      </a:r>
                      <a:r>
                        <a:rPr lang="en-GB" sz="2400" baseline="0" dirty="0" smtClean="0"/>
                        <a:t>quarter?</a:t>
                      </a: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k. Write the multiple of </a:t>
                      </a:r>
                      <a:r>
                        <a:rPr lang="en-GB" sz="2000" baseline="0" dirty="0" smtClean="0"/>
                        <a:t>6 </a:t>
                      </a:r>
                      <a:r>
                        <a:rPr lang="en-GB" sz="2000" baseline="0" dirty="0" smtClean="0"/>
                        <a:t>nearest </a:t>
                      </a:r>
                      <a:r>
                        <a:rPr lang="en-GB" sz="2000" baseline="0" dirty="0" smtClean="0"/>
                        <a:t>20.</a:t>
                      </a: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l. </a:t>
                      </a:r>
                      <a:r>
                        <a:rPr lang="en-GB" sz="2000" dirty="0" smtClean="0"/>
                        <a:t>When </a:t>
                      </a:r>
                      <a:r>
                        <a:rPr lang="en-GB" sz="2000" b="1" i="1" dirty="0" smtClean="0"/>
                        <a:t>n</a:t>
                      </a:r>
                      <a:r>
                        <a:rPr lang="en-GB" sz="2000" dirty="0" smtClean="0"/>
                        <a:t> has the value twelve, calculate five </a:t>
                      </a:r>
                      <a:r>
                        <a:rPr lang="en-GB" sz="2000" b="1" i="1" dirty="0" smtClean="0"/>
                        <a:t>n</a:t>
                      </a:r>
                      <a:r>
                        <a:rPr lang="en-GB" sz="2000" dirty="0" smtClean="0"/>
                        <a:t> minus two.</a:t>
                      </a:r>
                      <a:endParaRPr lang="en-GB" sz="20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009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03</a:t>
            </a:r>
            <a:r>
              <a:rPr lang="en-GB" dirty="0" smtClean="0"/>
              <a:t>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</a:t>
            </a:r>
            <a:r>
              <a:rPr lang="en-GB" b="1" dirty="0" smtClean="0"/>
              <a:t> x </a:t>
            </a:r>
            <a:r>
              <a:rPr lang="en-GB" b="1" dirty="0" smtClean="0"/>
              <a:t>12=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3662440"/>
              </p:ext>
            </p:extLst>
          </p:nvPr>
        </p:nvGraphicFramePr>
        <p:xfrm>
          <a:off x="-22880" y="1280160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 smtClean="0"/>
                        <a:t>Difference between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67 </a:t>
                      </a:r>
                      <a:r>
                        <a:rPr lang="en-GB" sz="2400" baseline="0" dirty="0" smtClean="0"/>
                        <a:t>and </a:t>
                      </a:r>
                      <a:r>
                        <a:rPr lang="en-GB" sz="2400" baseline="0" dirty="0" smtClean="0"/>
                        <a:t>71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38 </a:t>
                      </a:r>
                      <a:r>
                        <a:rPr lang="en-GB" sz="2400" baseline="0" dirty="0" smtClean="0"/>
                        <a:t>and </a:t>
                      </a:r>
                      <a:r>
                        <a:rPr lang="en-GB" sz="2400" baseline="0" dirty="0" smtClean="0"/>
                        <a:t>45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b</a:t>
                      </a:r>
                      <a:r>
                        <a:rPr lang="en-GB" sz="2400" baseline="0" dirty="0"/>
                        <a:t>. </a:t>
                      </a:r>
                      <a:r>
                        <a:rPr lang="en-GB" sz="2400" baseline="0" dirty="0" smtClean="0"/>
                        <a:t>100 minus </a:t>
                      </a:r>
                      <a:r>
                        <a:rPr lang="en-GB" sz="2400" baseline="0" dirty="0" smtClean="0"/>
                        <a:t>20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c. </a:t>
                      </a:r>
                      <a:r>
                        <a:rPr lang="en-GB" sz="2400" dirty="0" smtClean="0"/>
                        <a:t>£1.75</a:t>
                      </a:r>
                      <a:r>
                        <a:rPr lang="en-GB" sz="2400" baseline="0" dirty="0" smtClean="0"/>
                        <a:t> + ___= £2.00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d. Double 15, then add </a:t>
                      </a:r>
                      <a:r>
                        <a:rPr lang="en-GB" sz="2400" baseline="0" dirty="0" smtClean="0"/>
                        <a:t>70.</a:t>
                      </a:r>
                      <a:endParaRPr lang="en-GB" sz="2400" baseline="0" dirty="0" smtClean="0"/>
                    </a:p>
                    <a:p>
                      <a:pPr marL="342900" indent="-342900">
                        <a:buAutoNum type="alphaLcPeriod" startAt="5"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e. Half of </a:t>
                      </a:r>
                      <a:r>
                        <a:rPr lang="en-GB" sz="2400" baseline="0" dirty="0" smtClean="0"/>
                        <a:t>£1.60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f. </a:t>
                      </a:r>
                      <a:r>
                        <a:rPr lang="en-GB" sz="2400" baseline="0" dirty="0" smtClean="0"/>
                        <a:t>650p</a:t>
                      </a:r>
                      <a:r>
                        <a:rPr lang="en-GB" sz="2400" baseline="0" dirty="0" smtClean="0"/>
                        <a:t>= £___.____</a:t>
                      </a:r>
                      <a:endParaRPr lang="en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g</a:t>
                      </a:r>
                      <a:r>
                        <a:rPr lang="en-GB" sz="2400" dirty="0" smtClean="0"/>
                        <a:t>. </a:t>
                      </a:r>
                      <a:r>
                        <a:rPr lang="en-GB" sz="2400" dirty="0" smtClean="0"/>
                        <a:t>What number is thirty-four more than fifty-eight?</a:t>
                      </a:r>
                    </a:p>
                    <a:p>
                      <a:endParaRPr lang="en-GB" sz="2400" baseline="0" dirty="0" smtClean="0"/>
                    </a:p>
                    <a:p>
                      <a:r>
                        <a:rPr lang="en-GB" sz="2400" dirty="0" smtClean="0"/>
                        <a:t>h. </a:t>
                      </a:r>
                      <a:r>
                        <a:rPr lang="en-GB" sz="2400" dirty="0" smtClean="0"/>
                        <a:t>5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smtClean="0"/>
                        <a:t>squared </a:t>
                      </a:r>
                      <a:r>
                        <a:rPr lang="en-GB" sz="2400" baseline="0" dirty="0" smtClean="0"/>
                        <a:t>+___=200</a:t>
                      </a:r>
                      <a:endParaRPr lang="en-GB" sz="2400" baseline="0" dirty="0" smtClean="0"/>
                    </a:p>
                    <a:p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000" dirty="0" err="1" smtClean="0"/>
                        <a:t>i</a:t>
                      </a:r>
                      <a:r>
                        <a:rPr lang="en-GB" sz="2000" dirty="0" smtClean="0"/>
                        <a:t>. A yogurt costs forty-five pence. How many yogurts can be bought for five pounds?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Would there be any change?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j.  50% sale. How much is an Easter egg priced </a:t>
                      </a:r>
                      <a:r>
                        <a:rPr lang="en-GB" sz="2000" baseline="0" dirty="0" smtClean="0"/>
                        <a:t>£4.30?</a:t>
                      </a:r>
                      <a:endParaRPr lang="en-GB" sz="20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873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 afternoon </a:t>
            </a:r>
            <a:r>
              <a:rPr lang="en-GB" dirty="0"/>
              <a:t>fluency</a:t>
            </a: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45" y="2708920"/>
            <a:ext cx="858204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844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 </a:t>
            </a:r>
            <a:r>
              <a:rPr lang="en-GB" dirty="0"/>
              <a:t>a</a:t>
            </a:r>
            <a:r>
              <a:rPr lang="en-GB" dirty="0" smtClean="0"/>
              <a:t>fternoon fluency</a:t>
            </a:r>
            <a:endParaRPr lang="en-GB" dirty="0"/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8495598" cy="1811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70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 afternoon </a:t>
            </a:r>
            <a:r>
              <a:rPr lang="en-GB" dirty="0"/>
              <a:t>fluency</a:t>
            </a:r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8405677" cy="182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11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 afternoon </a:t>
            </a:r>
            <a:r>
              <a:rPr lang="en-GB" dirty="0"/>
              <a:t>fluency</a:t>
            </a:r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36912"/>
            <a:ext cx="8876120" cy="199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278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 afternoon </a:t>
            </a:r>
            <a:r>
              <a:rPr lang="en-GB" dirty="0"/>
              <a:t>Fluency</a:t>
            </a:r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4904"/>
            <a:ext cx="8857869" cy="1880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34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TM02455596[[fn=Spring]]</Template>
  <TotalTime>24542</TotalTime>
  <Words>461</Words>
  <Application>Microsoft Office PowerPoint</Application>
  <PresentationFormat>On-screen Show (4:3)</PresentationFormat>
  <Paragraphs>102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Spring</vt:lpstr>
      <vt:lpstr>28.02.22 Fluency Fact of the day: 4 x 3=</vt:lpstr>
      <vt:lpstr>01.03.22 Fluency Fact of the day: 9 x 4=</vt:lpstr>
      <vt:lpstr>02.03.22 Fluency Fact of the day: 4 x 6=</vt:lpstr>
      <vt:lpstr>03.03.22 Fluency Fact of the day: 4 x 12=</vt:lpstr>
      <vt:lpstr>Monday afternoon fluency</vt:lpstr>
      <vt:lpstr>Tuesday afternoon fluency</vt:lpstr>
      <vt:lpstr>Wednesday afternoon fluency</vt:lpstr>
      <vt:lpstr>Thursday afternoon fluency</vt:lpstr>
      <vt:lpstr>Friday afternoon Fluency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Fluency</dc:title>
  <dc:creator>Gemma Hill</dc:creator>
  <cp:lastModifiedBy>Gemma Hill</cp:lastModifiedBy>
  <cp:revision>74</cp:revision>
  <dcterms:created xsi:type="dcterms:W3CDTF">2021-03-05T17:51:55Z</dcterms:created>
  <dcterms:modified xsi:type="dcterms:W3CDTF">2022-02-22T08:41:02Z</dcterms:modified>
</cp:coreProperties>
</file>