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traceFormat>
        <inkml:channelProperties>
          <inkml:channelProperty channel="X" name="resolution" value="377.1958" units="1/cm"/>
          <inkml:channelProperty channel="Y" name="resolution" value="657.57574" units="1/cm"/>
        </inkml:channelProperties>
      </inkml:inkSource>
      <inkml:timestamp xml:id="ts0" timeString="2022-03-21T09:39:30.212"/>
    </inkml:context>
    <inkml:brush xml:id="br0">
      <inkml:brushProperty name="width" value="0.05833" units="cm"/>
      <inkml:brushProperty name="height" value="0.05833" units="cm"/>
      <inkml:brushProperty name="color" value="#177D36"/>
      <inkml:brushProperty name="fitToCurve" value="1"/>
    </inkml:brush>
  </inkml:definitions>
  <inkml:traceGroup>
    <inkml:annotationXML>
      <emma:emma xmlns:emma="http://www.w3.org/2003/04/emma" version="1.0">
        <emma:interpretation id="{33305627-2FEA-4E12-9212-3CB782986D3B}" emma:medium="tactile" emma:mode="ink">
          <msink:context xmlns:msink="http://schemas.microsoft.com/ink/2010/main" type="writingRegion" rotatedBoundingBox="8979,6671 6051,9279 4511,7550 7440,4942"/>
        </emma:interpretation>
      </emma:emma>
    </inkml:annotationXML>
    <inkml:traceGroup>
      <inkml:annotationXML>
        <emma:emma xmlns:emma="http://www.w3.org/2003/04/emma" version="1.0">
          <emma:interpretation id="{F212EC31-2084-47CE-99D7-3DE18E33FA20}" emma:medium="tactile" emma:mode="ink">
            <msink:context xmlns:msink="http://schemas.microsoft.com/ink/2010/main" type="paragraph" rotatedBoundingBox="8979,6671 6051,9279 4511,7550 7440,4942" alignmentLevel="1"/>
          </emma:interpretation>
        </emma:emma>
      </inkml:annotationXML>
      <inkml:traceGroup>
        <inkml:annotationXML>
          <emma:emma xmlns:emma="http://www.w3.org/2003/04/emma" version="1.0">
            <emma:interpretation id="{3D9E14C7-45BB-4BC5-ACE1-3C9891ABE5AD}" emma:medium="tactile" emma:mode="ink">
              <msink:context xmlns:msink="http://schemas.microsoft.com/ink/2010/main" type="line" rotatedBoundingBox="8979,6671 6051,9279 4511,7550 7440,4942"/>
            </emma:interpretation>
          </emma:emma>
        </inkml:annotationXML>
        <inkml:traceGroup>
          <inkml:annotationXML>
            <emma:emma xmlns:emma="http://www.w3.org/2003/04/emma" version="1.0">
              <emma:interpretation id="{EC1836A9-D064-4841-AB40-BC77C38145A7}" emma:medium="tactile" emma:mode="ink">
                <msink:context xmlns:msink="http://schemas.microsoft.com/ink/2010/main" type="inkWord" rotatedBoundingBox="4511,7545 7452,4947 8985,6682 6044,9281"/>
              </emma:interpretation>
              <emma:one-of disjunction-type="recognition" id="oneOf0">
                <emma:interpretation id="interp0" emma:lang="en-US" emma:confidence="0">
                  <emma:literal>this</emma:literal>
                </emma:interpretation>
                <emma:interpretation id="interp1" emma:lang="en-US" emma:confidence="0">
                  <emma:literal>"is</emma:literal>
                </emma:interpretation>
                <emma:interpretation id="interp2" emma:lang="en-US" emma:confidence="0">
                  <emma:literal>"in</emma:literal>
                </emma:interpretation>
                <emma:interpretation id="interp3" emma:lang="en-US" emma:confidence="0">
                  <emma:literal>in's</emma:literal>
                </emma:interpretation>
                <emma:interpretation id="interp4" emma:lang="en-US" emma:confidence="0">
                  <emma:literal>'7 s</emma:literal>
                </emma:interpretation>
              </emma:one-of>
            </emma:emma>
          </inkml:annotationXML>
          <inkml:trace contextRef="#ctx0" brushRef="#br0">0 0,'0'0,"0"0,0 0,0 0,0 0,0 0,0 0,0 0,0 0,0 0,0 0,0 0,0 0,0 0,0 0,0 0,0 0,0 0,0 0,0 0,0 0,0 0,0 0,0 0,0 0,39 53,-39-53,0 0,0 0,0 0,0 0,0 0,0 0,0 0,0 0,0 0,0 0,63 77,-63-77,0 0,0 0,0 0,0 0,0 0,0 0,0 0,0 0,0 0,0 0,53 106,-53-106,0 0,0 0,0 0,0 0,0 0,0 0,0 0,0 0,0 0,0 0,39 92,-39-92,0 0,0 0,0 0,0 0</inkml:trace>
          <inkml:trace contextRef="#ctx0" brushRef="#br0" timeOffset="1581.7027">116 940,'0'0,"0"0,0 0,0 0,0 0,0 0,0 0,0 0,0 0,0 0,0 0,0 0,0 0,0 0,0 0,0 0,0 0,0 0,0 0,0 0,0 0,0 0</inkml:trace>
          <inkml:trace contextRef="#ctx0" brushRef="#br0" timeOffset="34662.8352">1115 1125,'0'0,"0"0,0 0,0 0,0 0,0 0,0 0,0 0,0 0,0 0,0 0,0 0,0 0,0 0,0 0,0 0,0 0,0 0,0 0,0 0,0 0,0 0,0 0,0 0,0 0,0 0,0 0,0 0,0 0,0 0,15 129,-15-129,0 0,0 0,0 0,0 0,0 0,0 0,-7 108,7-108,0 0,0 0,0 0,0 0,0 0,0 0,-32 129,32-129,0 0,0 0,0 0,0 0,0 0,-77 154,77-154,0 0,0 0,0 0,0 0,0 0,0 0,-124 123,124-123,0 0,0 0,0 0,0 0,0 0,-162 83,162-83,0 0,0 0,0 0,0 0,-208 32,208-32,0 0,0 0,0 0,0 0,0 0,0 0,-249-40,249 40,0 0,0 0,0 0,0 0,-247-106,247 106,0 0,0 0,0 0,0 0,-216-130,216 130,0 0,0 0,0 0,0 0,-178-161,178 161,0 0,0 0,0 0,0 0,0 0,0 0,0 0,0 0,0 0,0 0,-140-154,140 154,0 0,0 0,0 0,0 0,0 0,0 0,0 0,0 0,0 0,0 0,-78-129,78 129,0 0,0 0,0 0,0 0,0 0,0 0,0 0,0 0,0 0,0 0,-22-61,22 61,0 0,0 0,0 0,0 0,0 0,0 0,0 0,0 0,0 0,0 0,0 0,0 0,0 0,0 0,0 0,0 0,0 0,0 0,0 0,0 0,0 0,0 0,0 0,0 0,0 0,0 0,0 0,0 0,0 0,0 0,0 0,0 0,0 0,0 0,8 76,-8-76,0 0,0 0,0 0,0 0,0 0,0 0,0 0,0 0,0 0,0 0,7 85,-7-85,0 0,0 0,0 0,0 0,0 0,0 0,0 0,0 0,0 0,0 0,7 99,-7-99,0 0,0 0,0 0,0 0,0 0,0 0,0 0,0 0,0 0,0 0,-7 84</inkml:trace>
          <inkml:trace contextRef="#ctx0" brushRef="#br0" timeOffset="34935.0868">-733 1017,'0'0,"0"0,0 0,0 0,0 0,0 0,0 0,0 0,0 0,0 0,0 0,0 0,0 0,0 0,0 0,0 0,0 0,0 0,53 23,-53-23,0 0,0 0,0 0,0 0,0 0,0 0,0 0,0 0,0 0,0 0,101 39,-101-39,0 0,0 0,0 0,0 0</inkml:trace>
          <inkml:trace contextRef="#ctx0" brushRef="#br0" timeOffset="29498.8558">-2034 1790,'0'0,"0"0,0 0,0 0,0 0,0 0,0 0,0 0,0 0,0 0,0 0,0 0,0 0,0 0,0 0,0 0,0 0,0 0,0 0,0 0,0 0,0 0,0 0,0 0,0 0,0 0,0 0,0 0,0 0,0 0,0 0,0 0,0 0,0 0,86 53,-86-53,0 0,0 0,0 0,0 0,0 0,0 0,0 0,0 0,0 0,0 0,61 40,-61-40,0 0,0 0,0 0,0 0,0 0,0 0,0 0,0 0,0 0,0 0,55 68,-55-68,0 0,0 0,0 0,0 0,0 0,0 0,0 0,0 0,0 0,0 0,54 100,-54-100,0 0,0 0,0 0,0 0,0 0,0 0,0 0,0 0,0 0,0 0,31 99,-31-99,0 0,0 0,0 0,0 0,0 0,0 0,0 0,0 0,0 0,0 0,15 61,-15-61,0 0</inkml:trace>
          <inkml:trace contextRef="#ctx0" brushRef="#br0" timeOffset="32812.853">-818 2647,'0'0,"0"0,0 0,0 0,0 0,0 0,0 0,0 0,0 0,0 0,0 0,0 0,0 0,0 0,0 0,0 0,0 0,0 0,0 0,0 0,0 0,0 0,0 0,0 0,0 0,0 0,0 0,0 0,0 0,0 0,-9 115,9-115,0 0,0 0,0 0,0 0,0 0,0 0,-61 146,61-146,0 0,0 0,0 0,0 0,0 0,-109 167,109-167,0 0,0 0,0 0,0 0,0 0,-169 132,169-132,0 0,0 0,0 0,0 0,0 0,-233 61,233-61,0 0,0 0,0 0,-239-8,239 8,0 0,0 0,0 0,0 0,-232-69,232 69,0 0,0 0,0 0,0 0,0 0,-194-122,194 122,0 0,0 0,0 0,0 0,0 0,0 0,0 0,0 0,0 0,0 0,-147-169,147 169,0 0,0 0,0 0,0 0,0 0,0 0,0 0,0 0,0 0,0 0,-85-138,85 138,0 0,0 0,0 0,0 0,0 0,0 0,0 0,0 0,0 0,0 0,-31-91,31 91,0 0,0 0,0 0,0 0,0 0,0 0,0 0,0 0,0 0,0 0,0 0,0 0,0 0,0 0,0 0,0 0,0 0,0 0,0 0,0 0,0 0,0 0,0 0,0 0,0 0,0 0,0 0,0 0,0 0,0 0,0 0,0 0,0 0,0 0,38 38,-38-38,0 0,0 0,0 0,0 0,0 0,0 0,0 0,0 0,0 0,0 0,0 0,0 0,0 0,0 0,0 0,0 0,0 0,0 0,0 0,0 0,0 0,0 0,-53 130,53-130,0 0,0 0,0 0,0 0,0 0,0 0,0 0,0 0,0 0,0 0,-48 116,48-116,0 0,0 0,0 0,0 0,0 0,0 0,0 0,0 0,0 0,0 0,-22 106,22-106,0 0,0 0,0 0,0 0,0 0,0 0,0 0,0 0,0 0,0 0,0 0,0 0,0 0,0 0,-17-92,17 92,0 0,0 0,0 0,0 0,0 0,0 0,0 0,0 0,0 0,0 0,0-130,0 130,0 0,0 0,0 0,0 0,0 0,39-107,-39 107,0 0,0 0,0 0,0 0,0 0,0 0,116-54,-116 54,0 0,0 0,0 0,0 0,0 0,0 0,0 0,0 0,0 0,0 0,148 31</inkml:trace>
          <inkml:trace contextRef="#ctx0" brushRef="#br0" timeOffset="61271.535">-811 3374,'0'0,"0"0,0 0,0 0,0 0,0 0,0 0,0 0,0 0,0 0,0 0,0 0,0 0,0 0,0 0,0 0,0 0,0 0,0 0,0 0,0 0,0 0,0 0,0 0,0 0,0 0,0 0,0 0,0 0,0 0,0 0,0 0,0 0,0 0,0 0,0 0,0 0,0 0,0 0,0 0,0 0,0 0,0 0,0 0,0 0,0 0,61 47,-61-47,0 0,0 0,0 0,0 0,0 0,0 0,0 0,0 0,0 0,0 0,0 0,0 0,0 0,0 0,0 0,0 0,0 0,0 0,0 0,0 0,0 0,0 0,39 53,-39-53,0 0,0 0,0 0,0 0,0 0,0 0,0 0,0 0,0 0,0 0,16 69,-16-69,0 0,0 0,0 0,0 0,0 0,0 0,0 0,0 0,0 0,0 0,0 91,0-91,0 0,0 0,0 0,0 0,0 0,0 0,0 0,0 0,0 0,0 0,-16 77,16-77,0 0,0 0,0 0,0 0,0 0,0 0,0 0,0 0,0 0,0 0,-61 47,61-47,0 0,0 0,0 0,0 0</inkml:trace>
        </inkml:traceGroup>
      </inkml:traceGroup>
    </inkml:traceGroup>
  </inkml:traceGroup>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traceFormat>
        <inkml:channelProperties>
          <inkml:channelProperty channel="X" name="resolution" value="377.1958" units="1/cm"/>
          <inkml:channelProperty channel="Y" name="resolution" value="657.57574" units="1/cm"/>
        </inkml:channelProperties>
      </inkml:inkSource>
      <inkml:timestamp xml:id="ts0" timeString="2022-03-21T09:41:08.966"/>
    </inkml:context>
    <inkml:brush xml:id="br0">
      <inkml:brushProperty name="width" value="0.05833" units="cm"/>
      <inkml:brushProperty name="height" value="0.05833" units="cm"/>
      <inkml:brushProperty name="color" value="#177D36"/>
      <inkml:brushProperty name="fitToCurve" value="1"/>
    </inkml:brush>
  </inkml:definitions>
  <inkml:traceGroup>
    <inkml:annotationXML>
      <emma:emma xmlns:emma="http://www.w3.org/2003/04/emma" version="1.0">
        <emma:interpretation id="{5F61B57A-BD1E-4121-964D-B56FD98EFFAC}" emma:medium="tactile" emma:mode="ink">
          <msink:context xmlns:msink="http://schemas.microsoft.com/ink/2010/main" type="writingRegion" rotatedBoundingBox="4645,10935 20787,10635 20928,18173 4785,18473"/>
        </emma:interpretation>
      </emma:emma>
    </inkml:annotationXML>
    <inkml:traceGroup>
      <inkml:annotationXML>
        <emma:emma xmlns:emma="http://www.w3.org/2003/04/emma" version="1.0">
          <emma:interpretation id="{18675E23-0D95-4E13-9A87-F3F20F691333}" emma:medium="tactile" emma:mode="ink">
            <msink:context xmlns:msink="http://schemas.microsoft.com/ink/2010/main" type="paragraph" rotatedBoundingBox="4645,10935 20787,10635 20865,14804 4723,15104" alignmentLevel="1"/>
          </emma:interpretation>
        </emma:emma>
      </inkml:annotationXML>
      <inkml:traceGroup>
        <inkml:annotationXML>
          <emma:emma xmlns:emma="http://www.w3.org/2003/04/emma" version="1.0">
            <emma:interpretation id="{5742BABA-A990-4071-9CC9-FF1348DA3546}" emma:medium="tactile" emma:mode="ink">
              <msink:context xmlns:msink="http://schemas.microsoft.com/ink/2010/main" type="line" rotatedBoundingBox="4645,10935 20787,10635 20865,14804 4723,15104"/>
            </emma:interpretation>
          </emma:emma>
        </inkml:annotationXML>
        <inkml:traceGroup>
          <inkml:annotationXML>
            <emma:emma xmlns:emma="http://www.w3.org/2003/04/emma" version="1.0">
              <emma:interpretation id="{4595822D-F13F-46EE-9B06-63725E9F885C}" emma:medium="tactile" emma:mode="ink">
                <msink:context xmlns:msink="http://schemas.microsoft.com/ink/2010/main" type="inkWord" rotatedBoundingBox="4670,12274 7671,12218 7697,13634 4697,13690"/>
              </emma:interpretation>
              <emma:one-of disjunction-type="recognition" id="oneOf0">
                <emma:interpretation id="interp0" emma:lang="en-US" emma:confidence="0">
                  <emma:literal>You're</emma:literal>
                </emma:interpretation>
                <emma:interpretation id="interp1" emma:lang="en-US" emma:confidence="0">
                  <emma:literal>You've</emma:literal>
                </emma:interpretation>
                <emma:interpretation id="interp2" emma:lang="en-US" emma:confidence="0">
                  <emma:literal>you're</emma:literal>
                </emma:interpretation>
                <emma:interpretation id="interp3" emma:lang="en-US" emma:confidence="0">
                  <emma:literal>you've</emma:literal>
                </emma:interpretation>
                <emma:interpretation id="interp4" emma:lang="en-US" emma:confidence="0">
                  <emma:literal>'faire</emma:literal>
                </emma:interpretation>
              </emma:one-of>
            </emma:emma>
          </inkml:annotationXML>
          <inkml:trace contextRef="#ctx0" brushRef="#br0">-2281 7255,'0'0,"0"0,0 0,0 0,0 0,0 0,0 0,0 0,0 0,0 0,0 0,0 0,0 0,0 0,0 0,0 0,0 0,0 0,0 0,0 0,0 0,0 0,0 0,0 0,0 0,0 0,0 0,0 0,0 0,-15 100,15-100,0 0,0 0,0 0,0 0,-39 177,39-177,0 0,0 0,0 0,0 0,0 0,-85 244,85-244,0 0,0 0,0 0,0 0,-86 260,86-260,0 0,0 0,0 0,0 0,0 0,0 0,-77 252,77-252,0 0,0 0,0 0,0 0,0 0,0 0,0 0,0 0,0 0,0 0,-61 222,61-222,0 0,0 0,0 0,0 0,0 0,0 0,0 0,0 0,0 0,0 0,-47 169,47-169,0 0,0 0,0 0,0 0,0 0</inkml:trace>
          <inkml:trace contextRef="#ctx0" brushRef="#br0" timeOffset="-570.4463">-2676 7424,'0'0,"0"0,0 0,0 0,0 0,0 0,0 0,0 0,0 0,0 0,0 0,0 0,0 0,0 0,0 0,0 0,0 0,0 0,0 0,0 0,0 0,0 0,0 0,0 0,0 0,0 0,0 0,0 0,0 0,0 0,0 0,0 0,0 0,0 0,0 0,0 0,0 0,0 0,0 0,0 0,0 0,0 0,85 69,-85-69,0 0,0 0,0 0,0 0,0 0,0 0,0 0,0 0,0 0,0 0,17 122,-17-122,0 0,0 0,0 0,0 0,0 0,0 0,0 0,0 0,0 0,0 0,14 130,-14-130,0 0,0 0,0 0,0 0</inkml:trace>
          <inkml:trace contextRef="#ctx0" brushRef="#br0" timeOffset="2561.0446">-1933 7738,'0'0,"0"0,0 0,0 0,0 0,0 0,0 0,0 0,0 0,0 0,0 0,0 0,0 0,0 0,0 0,0 0,0 0,0 0,0 0,0 0,0 0,0 0,0 0,0 0,0 0,0 0,0 0,0 0,0 0,0 0,-123 0,123 0,0 0,0 0,0 0,0 0,0 0,0 0,-117 83,117-83,0 0,0 0,0 0,0 0,0 0,0 0,-46 138,46-138,0 0,0 0,0 0,0 0,0 0,0 0,0 0,0 0,0 0,0 0,39 138,-39-138,0 0,0 0,0 0,0 0,0 0,0 0,92 47,-92-47,0 0,0 0,0 0,0 0,0 0,0 0,0 0,0 0,0 0,0 0,93-62,-93 62,0 0,0 0,0 0,0 0,0 0,0 0,0 0,0 0,0 0,0 0,62-123,-62 123,0 0,0 0,0 0,0 0,0 0,0 0,0 0,0 0,0 0,0 0,46-114,-46 114,0 0,0 0,0 0,0 0,0 0,0 0,0 0,0 0,0 0,0 0,31-93,-31 93,0 0,0 0,0 0,0 0,0 0,0 0,0 0,0 0,0 0,0 0,63-53,-63 53,0 0,0 0,0 0,0 0,0 0,0 0,0 0,0 0,0 0,0 0,68-30,-68 30,0 0,0 0,0 0,0 0,0 0,0 0,0 0,0 0,0 0,0 0,0 0,0 0,0 0,0 0,0 0,0 0,0 0,0 0,0 0,0 0,0 0,0 0,32 46,-32-46,0 0,0 0,0 0,0 0,0 0,0 0,0 0,0 0,0 0,0 0,0 0,0 0,0 0,0 0,0 0,0 0,0 0,0 0,0 0,0 0,0 0,0 0,7 61,-7-61,0 0,0 0,0 0,0 0,0 0,0 0,0 0,0 0,0 0,0 0,0 91,0-91,0 0,0 0,0 0,0 0,0 0,0 0,0 0,0 0,0 0,0 0,16 124,-16-124,0 0,0 0,0 0,0 0,0 0,0 0,0 0,0 0,0 0,0 0,54 91,-54-91,0 0,0 0,0 0,0 0,0 0,0 0,0 0,0 0,0 0,0 0,85 9,-85-9,0 0,0 0,0 0,0 0,0 0,0 0,101-93,-101 93,0 0,0 0,0 0,0 0,0 0,0 0,0 0,0 0,0 0,0 0,77-147,-77 147,0 0,0 0,0 0,0 0,0 0,0 0,0 0,0 0,0 0,0 0,39-136,-39 136,0 0,0 0,0 0,0 0,0 0,0 0,0 0,0 0,0 0,0 0,15-84,-15 84,0 0,0 0,0 0,0 0,0 0,0 0,0 0,0 0,0 0,0 0,0 0,0 0,0 0,0 0,-31 137,31-137,0 0,0 0,0 0,0 0,0 0,0 0,0 153,0-153,0 0,0 0,0 0,0 0,0 0,0 0,47 152,-47-152,0 0,0 0,0 0,0 0,0 0,0 0,108 116,-108-116,0 0,0 0</inkml:trace>
          <inkml:trace contextRef="#ctx0" brushRef="#br0" timeOffset="3813.6379">-973 7324,'0'0,"0"0,0 0,0 0,0 0,0 0,0 0,0 0,0 0,0 0,0 0,0 0,0 0,0 0,0 0,0 0,0 0,0 0,0 0,0 0,0 0,0 0,0 0,0 0,0 0,0 0,0 0,0 0,0 0,0 0,0 0,0 0,0 0,0 0,0 0,0 0,0 0,0 0,0 0,0 0,0 0,0 0,30 47,-30-47,0 0,0 0,0 0,0 0,0 0,0 0,0 0,0 0,0 0,0 0,0 99,0-99,0 0,0 0,0 0,0 0,0 0,0 0,0 0,0 0,0 0,0 0,-23 123,23-123,0 0,0 0</inkml:trace>
          <inkml:trace contextRef="#ctx0" brushRef="#br0" timeOffset="5345.4772">-588 7707,'0'0,"0"0,0 0,0 0,0 0,0 0,0 0,0 0,0 0,0 0,0 0,0 0,0 0,0 0,0 0,0 0,0 0,0 0,9 61,-9-61,0 0,0 0,0 0,0 0,0 0,0 0,0 0,0 0,0 0,0 0,8 92,-8-92,0 0,0 0,0 0,0 0,0 0,0 0,0 0,0 0,0 0,0 0,0 131,0-131,0 0,0 0,0 0,0 0,0 0,0 0,0 0,0 0,0 0,0 0,0 114,0-114,0 0,0 0,0 0,0 0,0 0,0 0,0 0,0 0,0 0,0 0,0 0,0 0,0 0,0 0,0 0,0 0,0 0,0 0,0 0,0 0,0 0,0 0,0 0,0 0,0 0,0 0,39-107,-39 107,0 0,0 0,0 0,0 0,0 0,0 0,0 0,0 0,0 0,0 0,22-138,-22 138,0 0,0 0,0 0,0 0,0 0,0 0,0 0,0 0,0 0,0 0,24-108,-24 108,0 0,0 0,0 0,0 0,0 0,0 0,38-37,-38 37,0 0,0 0,0 0,0 0,0 0,0 0,78 30,-78-30,0 0,0 0,0 0,0 0,0 0,0 0,116 61,-116-61,0 0,0 0,0 0,0 0,0 0,0 0,155 54,-155-54,0 0,0 0,0 0,0 0,0 0,0 0,154 7,-154-7,0 0,0 0,0 0,0 0,0 0,0 0,0 0,0 0,0 0,0 0,109-46,-109 46,0 0,0 0,0 0,0 0,0 0,0 0,0 0,0 0,0 0,0 0,39-83,-39 83,0 0,0 0,0 0,0 0,0 0,0 0,0 0,0 0,0 0,0 0,-48-93,48 93,0 0,0 0,0 0,0 0,0 0,0 0,0 0,0 0,0 0,0 0,-85-37,85 37,0 0,0 0,0 0,0 0,0 0,0 0,-92 44,92-44,0 0,0 0,0 0,0 0,0 0,0 0,-70 124,70-124,0 0,0 0,0 0,0 0,0 0,0 0,-7 168,7-168,0 0,0 0,0 0,0 0,0 0,0 0,70 168,-70-168,0 0,0 0,0 0,138 108,-138-108,0 0,0 0,0 0,0 0,0 0,0 0,194 32,-194-32,0 0</inkml:trace>
        </inkml:traceGroup>
        <inkml:traceGroup>
          <inkml:annotationXML>
            <emma:emma xmlns:emma="http://www.w3.org/2003/04/emma" version="1.0">
              <emma:interpretation id="{111E69B6-1FE3-4CF8-B106-6775486490F0}" emma:medium="tactile" emma:mode="ink">
                <msink:context xmlns:msink="http://schemas.microsoft.com/ink/2010/main" type="inkWord" rotatedBoundingBox="15605,10731 20787,10635 20865,14804 15683,14900"/>
              </emma:interpretation>
              <emma:one-of disjunction-type="recognition" id="oneOf1">
                <emma:interpretation id="interp5" emma:lang="en-US" emma:confidence="0">
                  <emma:literal>your</emma:literal>
                </emma:interpretation>
                <emma:interpretation id="interp6" emma:lang="en-US" emma:confidence="0">
                  <emma:literal>young</emma:literal>
                </emma:interpretation>
                <emma:interpretation id="interp7" emma:lang="en-US" emma:confidence="0">
                  <emma:literal>you're</emma:literal>
                </emma:interpretation>
                <emma:interpretation id="interp8" emma:lang="en-US" emma:confidence="0">
                  <emma:literal>you'd</emma:literal>
                </emma:interpretation>
                <emma:interpretation id="interp9" emma:lang="en-US" emma:confidence="0">
                  <emma:literal>yours</emma:literal>
                </emma:interpretation>
              </emma:one-of>
            </emma:emma>
          </inkml:annotationXML>
          <inkml:trace contextRef="#ctx0" brushRef="#br0" timeOffset="13935.1412">8990 7332,'0'0,"0"0,0 0,0 0,0 0,0 0,0 0,0 0,0 0,0 0,0 0,0 0,0 0,0 0,0 0,0 0,0 0,0 0,0 0,0 0,0 0,0 0,0 0,0 0,0 0,24 168,-24-168,0 0,0 0,0 0,0 0,24 160,-24-160,0 0,0 0,0 0,0 0,0 0,0 0,53 216,-53-216,0 0,0 0,0 0,0 0,0 0,0 0,92 191,-92-191,0 0,0 0,0 0,0 0,0 0,0 0,133 77,-133-77,0 0,0 0,0 0,0 0,123-71,-123 71,0 0,0 0,0 0,0 0,0 0,93-206,-93 206,0 0,0 0,0 0,0 0,0 0,55-259,-55 259,0 0,0 0,0 0,0 0,0 0,0 0,0 0,0 0,0 0,0 0,15-237,-15 237,0 0,0 0,0 0,0 0,0 0,0 0,0 0,0 0,0 0,0 0,0-162,0 162,0 0,0 0,0 0,0 0,0 0,0 0,0 0,0 0,0 0,0 0,0 0,0 0,-15 115,15-115,0 0,0 0,7 230,-7-230,0 0,0 0,15 267,-15-267,0 0,0 0,16 284,-16-284,0 0,0 0,0 0,15 307,-15-307,0 0,0 0,0 305,0-305,0 0,0 0,0 0,-46 267,46-267,0 0,0 0,0 0,0 0,-85 215,85-215,0 0,0 0,0 0,0 0,0 0,0 0,0 0,0 0,0 0,0 0,-125 131,125-131,0 0,0 0,0 0,0 0,0 0,0 0,-92-15,92 15,0 0,0 0,0 0,-15-153,15 153,0 0,0 0,46-223,-46 223,0 0,0 0,100-252,-100 252,0 0,0 0,140-245,-140 245,0 0,0 0,147-222,-147 222,0 0,0 0,162-208,-162 208,0 0,0 0,0 0,155-199,-155 199,0 0,0 0,148-168,-148 168,0 0,0 0,0 0,0 0,145-137,-145 137,0 0,0 0,0 0,0 0,0 0,155-130,-155 130,0 0,0 0,0 0,0 0,0 0,0 0,0 0,0 0,0 0,0 0,140-116,-140 116,0 0,0 0,0 0,0 0,0 0,0 0,0 0,0 0,0 0,0 0,92-75,-92 75,0 0,0 0,0 0,0 0,0 0,0 0,0 0,0 0,0 0,0 0,0 0,0 0,-147 137,147-137,0 0,0 0,0 0,0 0,-131 214,131-214,0 0,0 0,0 0,0 0,-92 246,92-246,0 0,0 0,0 0,-8 228,8-228,0 0,0 0,0 0,0 0,0 0,0 0,93 177,-93-177,0 0,0 0,0 0,0 0,147 83,-147-83,0 0,0 0,0 0,155-75,-155 75,0 0,0 0,0 0,99-199,-99 199,0 0,0 0,0 0,0 0,32-283,-32 283,0 0,0 0,0 0,0 0,0 0,0 0,-32-291,32 291,0 0,0 0,0 0,0 0,0 0,0 0,-14-230,14 230,0 0,0 0,0 0,0 0,0 0,0 0,53-138,-53 138,0 0,0 0,0 0,0 0,0 0,0 0,0 0,0 0,0 0,0 0,124-37,-124 37,0 0,0 0,0 0,0 0,0 0,0 0,0 0,0 0,0 0,0 0,108 7,-108-7,0 0,0 0,0 0,0 0,0 0,0 0,70 46,-70-46,0 0,0 0,0 0,0 0,0 0,32 108,-32-108,0 0,0 0,0 0,0 0,0 0,0 0,-8 191,8-191,0 0,0 0,0 0,0 0,-16 252,16-252,0 0,0 0,0 0,16 244,-16-244,0 0,0 0,0 0,0 0,0 0,0 0,61 215,-61-215,0 0,0 0,0 0,0 0,0 0,131 84,-131-84,0 0,0 0,0 0,0 0,164-84,-164 84,0 0,0 0,0 0,0 0,116-222,-116 222,0 0,0 0,0 0,0 0,0 0,68-276,-68 276,0 0,0 0,0 0,0 0,0 0,0 0,0 0,0 0,0 0,0 0,17-260,-17 260,0 0,0 0,0 0,0 0,0 0,0 0,0 0,0 0,0 0,0 0,7-191,-7 191,0 0,0 0,0 0,0 0,0 0,0 0,0 0,0 0,0 0,0 0,0 0,0 0,-31 167,31-167,0 0,0 0,0 0,0 0,-7 254,7-254,0 0,0 0,0 0,31 276,-31-276,0 0,0 0,0 0,0 0,0 0,99 252,-99-252,0 0,0 0,0 0,0 0,0 0,179 138,-179-138,0 0,0 0,0 0,0 0,208-23,-208 23,0 0,0 0,0 0,0 0,155-169,-155 169,0 0,0 0,0 0,0 0,0 0,0 0,85-252,-85 252,0 0,0 0,0 0,0 0,0 0,0 0,0 0,0 0,0 0,0 0,24-230,-24 230,0 0,0 0,0 0,0 0,-24-76,24 76,0 0,0 0,0 0,-30 99,30-99,0 0,0 0,0 0,0 0,0 0,-38 230,38-230,0 0,0 0,0 0,0 0,0 0,0 0,0 0,0 0,0 0,0 0,-24 268,24-268,0 0,0 0,0 0,0 0,0 0,0 0,-8 153,8-153,0 0,0 0,0 0,0 0,0 0,0 0,0 0,0 0,0 0,0 0,54-176,-54 176,0 0,0 0,0 0,0 0,77-260,-77 260,0 0,0 0,102-268,-102 268,0 0,0 0,0 0,123-230,-123 230,0 0,0 0,0 0,0 0,194-160,-194 160,0 0,0 0,0 0,0 0,0 0,239-93,-239 93,0 0,0 0,0 0,0 0,0 0,0 0,0 0,0 0,0 0</inkml:trace>
          <inkml:trace contextRef="#ctx0" brushRef="#br0" timeOffset="46176.5461">13052 6030,'0'0,"0"0,0 0,0 0,0 0,0 0,0 0,0 0,0 0,0 0,0 0,0 0,0 0,-39-61,39 61,0 0,0 0,0 0,-124-100,124 100,0 0,0 0,-217-91,217 91,0 0,0 0,-286-77,286 77,0 0,0 0,-317-38,317 38,0 0,-317-8,317 8,0 0,0 0,-324 8,324-8,0 0,-326 15,326-15,0 0,0 0,-348 39,348-39,0 0,0 0,-364 77,364-77,0 0,-370 115,370-115,-317 137,317-137,0 0,-264 138,264-138,-232 160,232-160,0 0,-201 177,201-177,0 0,-186 191,186-191,0 0,-162 222,162-222,0 0,0 0,-155 260,155-260,0 0,0 0,-131 322,131-322,0 0,-86 344,86-344,0 0,0 0,-22 337,22-337,0 0,22 307,-22-307,0 0,0 0,94 282,-94-282,154 259,-154-259,0 0,0 0,233 231,-233-231,278 199,-278-199,0 0,317 145,-317-145,0 0,332 107,-332-107,0 0,364 85,-364-85,0 0,379 38,-379-38,0 0,0 0,379-8,-379 8,363-38,-363 38,0 0,334-77,-334 77,0 0,309-107,-309 107,271-122,-271 122,0 0,247-168,-247 168,217-199,-217 199,0 0,0 0,201-230,-201 230,0 0,0 0,185-291,-185 291,0 0,155-314,-155 314,0 0,0 0,140-337,-140 337,0 0,101-351,-101 351,0 0,68-353,-68 353,0 0,17-335,-17 335,0 0,0 0,-48-315,48 315,0 0,0 0,-92-283,92 283,0 0,0 0,-155-238,155 238,0 0,0 0,-216-183,216 183,0 0,-271-123,271 123,0 0</inkml:trace>
        </inkml:traceGroup>
      </inkml:traceGroup>
    </inkml:traceGroup>
    <inkml:traceGroup>
      <inkml:annotationXML>
        <emma:emma xmlns:emma="http://www.w3.org/2003/04/emma" version="1.0">
          <emma:interpretation id="{11A8495A-6235-45D5-9C25-980D70A843BA}" emma:medium="tactile" emma:mode="ink">
            <msink:context xmlns:msink="http://schemas.microsoft.com/ink/2010/main" type="paragraph" rotatedBoundingBox="6506,13721 16821,15653 16256,18670 5941,16738" alignmentLevel="1"/>
          </emma:interpretation>
        </emma:emma>
      </inkml:annotationXML>
      <inkml:traceGroup>
        <inkml:annotationXML>
          <emma:emma xmlns:emma="http://www.w3.org/2003/04/emma" version="1.0">
            <emma:interpretation id="{910CA326-FD8A-4883-97FC-EF4631C14816}" emma:medium="tactile" emma:mode="ink">
              <msink:context xmlns:msink="http://schemas.microsoft.com/ink/2010/main" type="line" rotatedBoundingBox="6506,13721 16821,15653 16256,18670 5941,16738"/>
            </emma:interpretation>
          </emma:emma>
        </inkml:annotationXML>
        <inkml:traceGroup>
          <inkml:annotationXML>
            <emma:emma xmlns:emma="http://www.w3.org/2003/04/emma" version="1.0">
              <emma:interpretation id="{0ADF541D-BA8D-4533-B8ED-0CC15A1DBEAD}" emma:medium="tactile" emma:mode="ink">
                <msink:context xmlns:msink="http://schemas.microsoft.com/ink/2010/main" type="inkWord" rotatedBoundingBox="6390,14343 9835,14988 9498,16789 6052,16144"/>
              </emma:interpretation>
              <emma:one-of disjunction-type="recognition" id="oneOf2">
                <emma:interpretation id="interp10" emma:lang="en-US" emma:confidence="0">
                  <emma:literal>should</emma:literal>
                </emma:interpretation>
                <emma:interpretation id="interp11" emma:lang="en-US" emma:confidence="0">
                  <emma:literal>Should</emma:literal>
                </emma:interpretation>
                <emma:interpretation id="interp12" emma:lang="en-US" emma:confidence="0">
                  <emma:literal>shoved</emma:literal>
                </emma:interpretation>
                <emma:interpretation id="interp13" emma:lang="en-US" emma:confidence="0">
                  <emma:literal>shoad</emma:literal>
                </emma:interpretation>
                <emma:interpretation id="interp14" emma:lang="en-US" emma:confidence="0">
                  <emma:literal>sherd</emma:literal>
                </emma:interpretation>
              </emma:one-of>
            </emma:emma>
          </inkml:annotationXML>
          <inkml:trace contextRef="#ctx0" brushRef="#br0" timeOffset="66271.9498">-849 10486,'0'0,"0"0,0 0,0 0,0 0,0 0,0 0,0 0,0 0,0 0,0 0,0 0,0 0,0 0,-63-23,63 23,0 0,0 0,0 0,0 0,0 0,0 0,-92-54,92 54,0 0,0 0,0 0,0 0,0 0,0 0,0 0,0 0,0 0,0 0,-116-39,116 39,0 0,0 0,0 0,-78 31,78-31,0 0,0 0,0 0,23 114,-23-114,0 0,0 0,0 0,108 184,-108-184,0 0,0 0,0 0,0 0,0 0,0 0,101 208,-101-208,0 0,0 0,0 0,0 0,0 0,8 183,-8-183,0 0,0 0,0 0,0 0,0 0,-116 92,116-92,0 0,0 0,0 0,0 0,-148-39,148 39,0 0</inkml:trace>
          <inkml:trace contextRef="#ctx0" brushRef="#br0" timeOffset="69857.2198">-556 9988,'0'0,"0"0,0 0,0 0,0 0,0 0,0 0,0 0,0 0,0 0,0 0,0 0,0 0,0 0,0 0,0 0,0 0,0 0,0 108,0-108,0 0,0 0,0 0,0 0,-23 174,23-174,0 0,0 0,0 0,0 0,0 0,-38 216,38-216,0 0,0 0,0 0,0 0,0 0,0 0,0 0,0 0,0 0,0 0,-24 213,24-213,0 0,0 0,0 0,0 0,0 0,0 0,-8 139,8-139,0 0,0 0,0 0,0 0,0 0,0 0,0 0,0 0,0 0,0 0,0 0,0 0,0 0,0 0,0 0,0 0,0 0,0 0,85-77,-85 77,0 0,0 0,0 0,0 0,0 0,0 0,0 0,0 0,0 0,0 0,78-108,-78 108,0 0,0 0,0 0,0 0,0 0,0 0,77-15,-77 15,0 0,0 0,0 0,0 0,0 0,0 0,63 100,-63-100,0 0,0 0,0 0,0 0,0 0,0 0,0 0,0 0,0 0,0 0,38 153,-38-153,0 0,0 0,0 0,0 0,0 0,0 0,0 0,0 0,0 0,0 0,23 130,-23-130,0 0,0 0,0 0,0 0,0 0,0 0,0 0,0 0,0 0,0 0,0 0,0 0,0 0,108-69,-108 69,0 0,0 0,0 0,0 0,0 0,116-160,-116 160,0 0,0 0,0 0,0 0,0 0,0 0,0 0,0 0,0 0,0 0,131-161,-131 161,0 0,0 0,0 0,0 0,0 0,0 0,0 0,0 0,0 0,0 0,116-131,-116 131,0 0,0 0,0 0,0 0,0 0,32-37,-32 37,0 0,0 0,0 0,0 0,-54 76,54-76,0 0,0 0,0 0,0 0,-70 153,70-153,0 0,0 0,0 0,0 0,-39 192,39-192,0 0,0 0,0 0,0 0,0 0,54 161,-54-161,0 0,0 0,0 0,0 0,116 53,-116-53,0 0,0 0,0 0,101-77,-101 77,0 0,0 0,0 0,0 0,23-168,-23 168,0 0,0 0,0 0,0 0,0 0,0 0,0 0,0 0,0 0,0 0,-23-184,23 184,0 0,0 0,0 0,0 0,0 0,15-154,-15 154,0 0,0 0,0 0,0 0,0 0,0 0,0 0,0 0,0 0,0 0,85-76,-85 76,0 0,0 0,0 0,0 0,0 0,0 0,0 0,0 0,0 0,0 0,86-38,-86 38,0 0,0 0,0 0,0 0,0 0,0 0,0 0,0 0,0 0,0 0,61-15,-61 15,0 0,0 0,0 0,0 0,0 0,0 0,39 30,-39-30,0 0,0 0,0 0,0 0,0 0,16 108,-16-108,0 0,0 0,0 0,0 0,0 0,0 0,8 168,-8-168,0 0,0 0,0 0,0 0,0 0,0 0,39 168,-39-168,0 0,0 0,0 0,0 0,0 0,92 115,-92-115,0 0,0 0,0 0,0 0,0 0,0 0,109-15,-109 15,0 0,0 0,0 0,0 0,0 0,0 0,0 0,0 0,0 0,0 0,84-122,-84 122,0 0,0 0,0 0,0 0,0 0,0 0,0 0,0 0,0 0,0 0,39-132,-39 132,0 0,0 0,0 0,0 0,0 0,0 0,0 0,0 0,0 0,0 0,0 0,0 0,0 0,0 0,0 0,0 0,0 0,0 0,15 61,-15-61,0 0,0 0,0 0,0 0,0 0,31 132,-31-132,0 0,0 0,63 61,-63-61,0 0,0 0,0 0,77-93,-77 93,0 0,0 0,0 0,85-191,-85 191,0 0,0 0,0 0,0 0,0 0,54-237,-54 237,0 0,0 0,0 0,0 0,0 0,0 0,0 0,0 0,0 0,0 0,23-244,-23 244,0 0,0 0,0 0,0 0,0 0,8-177,-8 177,0 0,0 0,0 0,0 0,0 0,0 0,0 0,0 0,0 0,0 0,0 0,0 0,-39 123,39-123,0 0,0 0,0 0,0 0,-39 229,39-229,0 0,0 0,0 0,0 0,0 0,0 0,-22 268,22-268,0 0,0 0,0 0,0 0,0 0,0 0,0 0,0 0,0 0,0 0,-16 236,16-236,0 0,0 0,0 0,0 0,0 0,0 0,0 0,0 0,0 0,0 0,7 192,-7-192,0 0,0 0,0 0,0 0,0 0,0 0,0 0,0 0,0 0,0 0,31 101,-31-101,0 0,0 0,0 0,0 0,0 0,0 0,0 0,0 0,0 0,0 0,0 0,0 0,0 0,0 0,0 0,0 0,0 0,0 0,0 0,0 0,0 0,0 0,85 0,-85 0,0 0,0 0,0 0,0 0,0 0,0 0,0 0,0 0,0 0,0 0,46-61,-46 61,0 0,0 0,0 0,0 0,0 0,0 0,70-108,-70 108,0 0,0 0,0 0,0 0,0 0,101-145,-101 145,0 0,0 0,0 0,0 0,0 0,0 0,117-147,-117 147,0 0,0 0,0 0,0 0,0 0,0 0,0 0,0 0,0 0,0 0,131-136,-131 136,0 0,0 0,0 0,0 0,0 0,0 0,0 0,0 0,0 0,0 0,101-84,-101 84,0 0,0 0,0 0,0 0,0 0,0 0,0 0,0 0,0 0,0 0,0 0,0 0,-63 29,63-29,0 0,0 0,0 0,0 0,0 0,-116 116,116-116,0 0,0 0,0 0,0 0,0 0,-92 153,92-153,0 0,0 0,0 0,0 0,0 0,0 0,-16 137,16-137,0 0,0 0,0 0,69 39,-69-39,0 0,0 0,0 0,0 0,102-107,-102 107,0 0,0 0,0 0,99-200,-99 200,0 0,0 0,0 0,0 0,0 0,70-275,-70 275,0 0,0 0,0 0,0 0,0 0,0 0,24-275,-24 275,0 0,0 0,0 0,0 0,0 0,0 0,0 0,0 0,0 0,0 0,0-208,0 208,0 0,0 0,0 0,0 0,0 0,0 0,0 0,0 0,0 0,-46 115,46-115,0 0,0 0,0 0,0 0,-16 268,16-268,0 0,0 0,0 308,0-308,0 0,0 0,0 0,0 0,0 0,38 267,-38-267,0 0,0 0,0 0,0 0,0 0,0 0,93 222,-93-222,0 0,0 0,0 0,0 0,0 0,147 114</inkml:trace>
        </inkml:traceGroup>
        <inkml:traceGroup>
          <inkml:annotationXML>
            <emma:emma xmlns:emma="http://www.w3.org/2003/04/emma" version="1.0">
              <emma:interpretation id="{4AA62CA4-9888-4C79-9374-28D1D1008CFB}" emma:medium="tactile" emma:mode="ink">
                <msink:context xmlns:msink="http://schemas.microsoft.com/ink/2010/main" type="inkWord" rotatedBoundingBox="13489,15029 16821,15653 16256,18670 12924,18046"/>
              </emma:interpretation>
              <emma:one-of disjunction-type="recognition" id="oneOf3">
                <emma:interpretation id="interp15" emma:lang="en-US" emma:confidence="0">
                  <emma:literal>n't</emma:literal>
                </emma:interpretation>
                <emma:interpretation id="interp16" emma:lang="en-US" emma:confidence="0">
                  <emma:literal>i t</emma:literal>
                </emma:interpretation>
                <emma:interpretation id="interp17" emma:lang="en-US" emma:confidence="0">
                  <emma:literal>not</emma:literal>
                </emma:interpretation>
                <emma:interpretation id="interp18" emma:lang="en-US" emma:confidence="0">
                  <emma:literal>it</emma:literal>
                </emma:interpretation>
                <emma:interpretation id="interp19" emma:lang="en-US" emma:confidence="0">
                  <emma:literal>nt</emma:literal>
                </emma:interpretation>
              </emma:one-of>
            </emma:emma>
          </inkml:annotationXML>
          <inkml:trace contextRef="#ctx0" brushRef="#br0" timeOffset="74598.3301">5719 12239,'0'0,"0"0,0 0,0 0,0 0,0 0,0 0,0 0,0 0,0 0,0 0,0 0,0 0,0 0,0 0,0 0,0 0,-17 59,17-59,0 0,0 0,0 0,0 0,-46 147,46-147,0 0,0 0,0 0,0 0,0 0,0 0,-46 198,46-198,0 0,0 0,0 0,0 0,0 0,0 0,0 0,0 0,0 0,0 0,-31 230,31-230,0 0,0 0,0 0,0 0,0 0,0 0,-8 169,8-169,0 0,0 0,0 0,0 0,0 0,0 0,0 0,0 0,0 0,0 0,15-100,-15 100,0 0,0 0,0 0,39-231,-39 231,0 0,0 0,0 0,77-281,-77 281,0 0,0 0,0 0,0 0,0 0,101-252,-101 252,0 0,0 0,0 0,0 0,0 0,0 0,0 0,0 0,0 0,0 0,124-193,-124 193,0 0,0 0,0 0,0 0,0 0,0 0,147-83,-147 83,0 0,0 0,0 0,155 36,-155-36,0 0,0 0,0 0,0 0,124 161,-124-161,0 0,0 0,0 0,0 0,84 231,-84-231,0 0,0 0,0 0,63 267,-63-267,0 0,0 0,0 0,46 260,-46-260,0 0,0 0,0 0,0 0,70 223,-70-223,0 0,0 0,0 0,124 153,-124-153,162 53,-162-53,0 0,0 0</inkml:trace>
          <inkml:trace contextRef="#ctx0" brushRef="#br0" timeOffset="75212.6595">7420 10669,'0'0,"0"0,0 0,0 0,0 0,0 0,0 0,0 0,0 0,0 0,0 0,0 0,0 0,0 0,0 0,0 0,0 0,0 0,0 0,0 0,0 0,0 0,0 0,-8 83,8-83,0 0,0 0,-31 147,31-147,0 0,0 0,0 0,0 0,-54 207,54-207,0 0,0 0,0 0,0 0,0 0,0 0,-55 229,55-229</inkml:trace>
          <inkml:trace contextRef="#ctx0" brushRef="#br0" timeOffset="76278.7628">7915 11786,'0'0,"0"0,0 0,0 0,0 0,0 0,0 0,0 0,0 0,0 0,0 0,0 0,0 0,0 0,0 0,109 39,-109-39,0 0,0 0,185 14,-185-14,0 0,0 0,0 0,239 0,-239 0,0 0,0 0,0 0,264-14,-264 14,0 0,0 0</inkml:trace>
          <inkml:trace contextRef="#ctx0" brushRef="#br0" timeOffset="75966.6114">8348 10439,'0'0,"0"0,0 0,0 0,0 0,0 0,0 0,0 0,0 0,0 0,0 0,0 0,0 0,0 0,0 0,0 0,-23 114,23-114,0 0,0 0,-47 214,47-214,0 0,0 0,-53 261,53-261,0 0,0 0,-78 299,78-299,0 0,0 0,-69 330,69-330,0 0,0 0,-63 322,63-322,0 0,0 0,0 0,0 0,0 0,-15 305,15-305,0 0,0 0,0 0,0 0,0 0,31 261,-31-261,0 0,0 0,0 0,0 0,0 0,100 190,-100-190,0 0,0 0,0 0,0 0,0 0,0 0,186 99,-186-99,0 0,0 0,0 0,0 0,232 23,-232-23,0 0,0 0,0 0,0 0,271-46,-271 46,0 0,0 0,0 0,0 0,0 0,232-129,-232 129,0 0</inkml:trace>
        </inkml:traceGroup>
      </inkml:traceGroup>
    </inkml:traceGroup>
  </inkml:traceGroup>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traceFormat>
        <inkml:channelProperties>
          <inkml:channelProperty channel="X" name="resolution" value="377.1958" units="1/cm"/>
          <inkml:channelProperty channel="Y" name="resolution" value="657.57574" units="1/cm"/>
        </inkml:channelProperties>
      </inkml:inkSource>
      <inkml:timestamp xml:id="ts0" timeString="2022-03-21T09:42:36.933"/>
    </inkml:context>
    <inkml:brush xml:id="br0">
      <inkml:brushProperty name="width" value="0.05833" units="cm"/>
      <inkml:brushProperty name="height" value="0.05833" units="cm"/>
      <inkml:brushProperty name="color" value="#177D36"/>
      <inkml:brushProperty name="fitToCurve" value="1"/>
    </inkml:brush>
  </inkml:definitions>
  <inkml:traceGroup>
    <inkml:annotationXML>
      <emma:emma xmlns:emma="http://www.w3.org/2003/04/emma" version="1.0">
        <emma:interpretation id="{24EC6B94-C2ED-4151-A95F-0FC0777F066F}" emma:medium="tactile" emma:mode="ink">
          <msink:context xmlns:msink="http://schemas.microsoft.com/ink/2010/main" type="writingRegion" rotatedBoundingBox="22198,1132 30249,909 30334,4006 22283,4229"/>
        </emma:interpretation>
      </emma:emma>
    </inkml:annotationXML>
    <inkml:traceGroup>
      <inkml:annotationXML>
        <emma:emma xmlns:emma="http://www.w3.org/2003/04/emma" version="1.0">
          <emma:interpretation id="{F22B9B3B-2E71-44CA-BDEE-99C3DBE4C2E5}" emma:medium="tactile" emma:mode="ink">
            <msink:context xmlns:msink="http://schemas.microsoft.com/ink/2010/main" type="paragraph" rotatedBoundingBox="22198,1132 30249,909 30334,4006 22283,4229" alignmentLevel="1"/>
          </emma:interpretation>
        </emma:emma>
      </inkml:annotationXML>
      <inkml:traceGroup>
        <inkml:annotationXML>
          <emma:emma xmlns:emma="http://www.w3.org/2003/04/emma" version="1.0">
            <emma:interpretation id="{59623FC1-B1DE-48F5-8CE2-69BB950E971A}" emma:medium="tactile" emma:mode="ink">
              <msink:context xmlns:msink="http://schemas.microsoft.com/ink/2010/main" type="line" rotatedBoundingBox="22198,1132 30249,909 30334,4006 22283,4229"/>
            </emma:interpretation>
          </emma:emma>
        </inkml:annotationXML>
        <inkml:traceGroup>
          <inkml:annotationXML>
            <emma:emma xmlns:emma="http://www.w3.org/2003/04/emma" version="1.0">
              <emma:interpretation id="{584B641A-CD32-4367-848A-7FEC7DB327B6}" emma:medium="tactile" emma:mode="ink">
                <msink:context xmlns:msink="http://schemas.microsoft.com/ink/2010/main" type="inkWord" rotatedBoundingBox="22198,1132 30249,909 30334,4006 22283,4229"/>
              </emma:interpretation>
              <emma:one-of disjunction-type="recognition" id="oneOf0">
                <emma:interpretation id="interp0" emma:lang="en-US" emma:confidence="0">
                  <emma:literal>shan't</emma:literal>
                </emma:interpretation>
                <emma:interpretation id="interp1" emma:lang="en-US" emma:confidence="0">
                  <emma:literal>Shan' t</emma:literal>
                </emma:interpretation>
                <emma:interpretation id="interp2" emma:lang="en-US" emma:confidence="0">
                  <emma:literal>Shan t</emma:literal>
                </emma:interpretation>
                <emma:interpretation id="interp3" emma:lang="en-US" emma:confidence="0">
                  <emma:literal>Shane t</emma:literal>
                </emma:interpretation>
                <emma:interpretation id="interp4" emma:lang="en-US" emma:confidence="0">
                  <emma:literal>Shan'' t</emma:literal>
                </emma:interpretation>
              </emma:one-of>
            </emma:emma>
          </inkml:annotationXML>
          <inkml:trace contextRef="#ctx0" brushRef="#br0">844 128,'0'0,"0"0,0 0,0 0,0 0,0 0,0 0,0 0,0 0,-94-47,94 47,0 0,0 0,0 0,0 0,0 0,-162-53,162 53,0 0,0 0,0 0,-225-23,225 23,0 0,0 0,0 0,-177 76,177-76,0 0,-77 153,77-153,0 0,46 216,-46-216,140 229,-140-229,193 229,-193-229,201 231,-201-231,0 0,185 228,-185-228,0 0,171 237,-171-237,0 0,0 0,109 260,-109-260,0 0,0 0,7 261,-7-261,0 0,0 0,-147 191,147-191,0 0,0 0,-256 108,256-108,0 0,0 0,-317-9,317 9,0 0,0 0,-271-123,271 123,0 0,-170-222,170 222</inkml:trace>
          <inkml:trace contextRef="#ctx0" brushRef="#br0" timeOffset="866.6665">1741-615,'0'0,"0"0,0 0,0 0,0 0,0 0,0 0,0 0,0 0,0 0,-23 114,23-114,0 0,0 0,-24 208,24-208,0 0,-8 290,8-290,0 0,0 0,-14 337,14-337,0 0,0 0,-17 376,17-376,0 0,0 0,-15 374,15-374,0 0,-7 359,7-359,0 0,0 0,15 314,-15-314,0 0,0 0,0 0,0 0,0 0,0 0,0 0,0 0,0 0,0 0,24 254,-24-254,0 0,0 0,0 0,0 0,31 68,-31-68,0 0,0 0,46-115,-46 115,54-222,-54 222,0 0,69-275,-69 275,0 0,0 0,102-276,-102 276,0 0,114-252,-114 252,0 0,0 0,0 0,0 0,148-215,-148 215,0 0,0 0,0 0,0 0,0 0,154-99,-154 99,0 0,0 0,0 0,140 68,-140-68,0 0,0 0,93 215,-93-215,0 0,0 0,70 330,-70-330,0 0,0 0,38 320,-38-320,0 0,0 0,78 268,-78-268,0 0,0 0,0 0,0 0,162 177,-162-177,0 0,0 0,217 61,-217-61,0 0,216-32,-216 32,0 0,0 0,208-106,-208 106</inkml:trace>
          <inkml:trace contextRef="#ctx0" brushRef="#br0" timeOffset="2183.1235">4364 1092,'0'0,"0"0,0 0,0 0,0 0,0 0,0 0,0 0,0 0,0 0,0 0,7-69,-7 69,0 0,0 0,0 0,0 0,0 0,-70-54,70 54,0 0,0 0,-131-15,131 15,0 0,0 0,-162 69,162-69,0 0,-165 161,165-161,0 0,0 0,-129 236,129-236,0 0,0 0,-63 260,63-260,0 0,0 0,0 0,0 0,48 231,-48-231,0 0,153 145,-153-145,0 0,0 0,195 14,-195-14,0 0,0 0,177-120,-177 120,0 0,0 0,140-223,-140 223,0 0,0 0,0 0,77-275,-77 275,0 0,0 0,0 0,0 0,0 0,23-276,-23 276,0 0,0 0,0 0,0 0,0 0,0 0,0 0,0 0,0 0,0-199,0 199,0 0,0 0,0 0,0 0,0 0,0 0,0 0,-23 62,23-62,0 0,0 0,15 199,-15-199,0 0,0 0,0 0,0 0,54 244,-54-244,0 0,0 0,0 0,131 237,-131-237,0 0,0 0,0 0,195 123,-195-123,0 0,0 0,216-16,-216 16,0 0,0 0,0 0,178-152,-178 152,0 0,0 0,0 0,0 0,0 0,0 0,115-246,-115 246,0 0,0 0,0 0,0 0,0 0,0 0,47-199,-47 199,0 0,0 0,0 0,0 0,0 0,0 0,0 0,0 0,-15 108,15-108,0 0,0 0,0 0,0 0,-8 267,8-267,0 0,0 0,0 0,0 0,0 0,0 0,0 0,0 0,0 0,0 0,0 284,0-284,0 0,0 0,0 0,0 0,8 144,-8-144,0 0,0 0,30-53,-30 53,0 0,0 0,61-191,-61 191,0 0,0 0,0 0,78-260,-78 260,0 0,0 0,0 0,79-290,-79 290,0 0,0 0,0 0,0 0,0 0,0 0,92-253,-92 253,0 0,0 0,0 0,85-123,-85 123,0 0,0 0,62 92,-62-92,0 0,0 0,0 0,46 246,-46-246,0 0,0 0,55 351,-55-351,0 0,0 0,0 0,84 344,-84-344,0 0,0 0,123 268,-123-268,0 0,0 0,171 123,-171-123,0 0,0 0,0 0</inkml:trace>
          <inkml:trace contextRef="#ctx0" brushRef="#br0" timeOffset="2964.0203">7064 663,'0'0,"0"0,0 0,0 0,0 0,0 0,0 0,0 0,0 0,0 0,0 0,59 30,-59-30,0 0,0 0,157 24,-157-24,0 0,0 0,0 0,0 0,0 0,0 0,209 7,-209-7</inkml:trace>
          <inkml:trace contextRef="#ctx0" brushRef="#br0" timeOffset="2774.5298">7195-837,'0'0,"0"0,0 0,0 0,0 0,0 0,0 0,0 0,0 0,0 0,0 0,0 0,0 0,0 0,0 145,0-145,0 0,0 0,-8 222,8-222,0 0,0 0,-7 306,7-306,0 0,-9 337,9-337,-9 291,9-291,0 0,-30 260,30-260,0 0,-30 268,30-268,0 0,0 0,-8 275,8-275,0 0,0 0,29 237,-29-237,0 0,0 0,0 0,0 0,64 215,-64-215,0 0,0 0,0 0,137 152,-137-152,0 0,0 0,195 55,-195-55,0 0,0 0,217-31,-217 31,0 0,0 0,194-92,-194 92,0 0,0 0,0 0,0 0,115-176,-115 176,0 0</inkml:trace>
          <inkml:trace contextRef="#ctx0" brushRef="#br0" timeOffset="3340.0096">6189-501,'0'0,"0"0,0 0,0 0,0 0,0 0,0 0,77 92,-77-92,94 137,-94-137,0 0,0 0,85 201,-85-201,0 0,0 0,84 228,-84-228,0 0,0 0,0 0,0 0,0 0,85 238,-85-238,0 0,0 0</inkml:trace>
        </inkml:traceGroup>
      </inkml:traceGroup>
    </inkml:traceGroup>
  </inkml:traceGroup>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F36EF73-D46F-4191-92C3-2B568F28129C}" type="datetimeFigureOut">
              <a:rPr lang="en-GB" smtClean="0"/>
              <a:t>21/03/2022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2775395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F36EF73-D46F-4191-92C3-2B568F28129C}" type="datetimeFigureOut">
              <a:rPr lang="en-GB" smtClean="0"/>
              <a:t>21/03/2022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1210630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36EF73-D46F-4191-92C3-2B568F28129C}" type="datetimeFigureOut">
              <a:rPr lang="en-GB" smtClean="0"/>
              <a:t>21/03/2022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2427757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F36EF73-D46F-4191-92C3-2B568F28129C}" type="datetimeFigureOut">
              <a:rPr lang="en-GB" smtClean="0"/>
              <a:t>21/03/2022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1586469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F36EF73-D46F-4191-92C3-2B568F28129C}" type="datetimeFigureOut">
              <a:rPr lang="en-GB" smtClean="0"/>
              <a:t>21/03/2022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165510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F36EF73-D46F-4191-92C3-2B568F28129C}" type="datetimeFigureOut">
              <a:rPr lang="en-GB" smtClean="0"/>
              <a:t>21/03/2022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313039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36EF73-D46F-4191-92C3-2B568F28129C}" type="datetimeFigureOut">
              <a:rPr lang="en-GB" smtClean="0"/>
              <a:t>21/03/2022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161649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36EF73-D46F-4191-92C3-2B568F28129C}" type="datetimeFigureOut">
              <a:rPr lang="en-GB" smtClean="0"/>
              <a:t>21/03/2022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3592671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36EF73-D46F-4191-92C3-2B568F28129C}" type="datetimeFigureOut">
              <a:rPr lang="en-GB" smtClean="0"/>
              <a:t>21/03/2022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1785092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F36EF73-D46F-4191-92C3-2B568F28129C}" type="datetimeFigureOut">
              <a:rPr lang="en-GB" smtClean="0"/>
              <a:t>21/03/2022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3244749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F36EF73-D46F-4191-92C3-2B568F28129C}" type="datetimeFigureOut">
              <a:rPr lang="en-GB" smtClean="0"/>
              <a:t>21/03/2022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70C98-014F-4E1F-9388-CB035BAEB56C}" type="slidenum">
              <a:rPr lang="en-GB" smtClean="0"/>
              <a:t>‹#›</a:t>
            </a:fld>
            <a:endParaRPr lang="en-GB"/>
          </a:p>
        </p:txBody>
      </p:sp>
    </p:spTree>
    <p:extLst>
      <p:ext uri="{BB962C8B-B14F-4D97-AF65-F5344CB8AC3E}">
        <p14:creationId xmlns:p14="http://schemas.microsoft.com/office/powerpoint/2010/main" val="1069184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6EF73-D46F-4191-92C3-2B568F28129C}" type="datetimeFigureOut">
              <a:rPr lang="en-GB" smtClean="0"/>
              <a:t>21/03/2022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070C98-014F-4E1F-9388-CB035BAEB56C}" type="slidenum">
              <a:rPr lang="en-GB" smtClean="0"/>
              <a:t>‹#›</a:t>
            </a:fld>
            <a:endParaRPr lang="en-GB"/>
          </a:p>
        </p:txBody>
      </p:sp>
    </p:spTree>
    <p:extLst>
      <p:ext uri="{BB962C8B-B14F-4D97-AF65-F5344CB8AC3E}">
        <p14:creationId xmlns:p14="http://schemas.microsoft.com/office/powerpoint/2010/main" val="388220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customXml" Target="../ink/ink2.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0"/>
            <a:ext cx="7772400" cy="1470025"/>
          </a:xfrm>
        </p:spPr>
        <p:txBody>
          <a:bodyPr/>
          <a:lstStyle/>
          <a:p>
            <a:r>
              <a:rPr lang="en-US" u="sng" smtClean="0"/>
              <a:t>LO: Plan Narrative Writing</a:t>
            </a:r>
            <a:endParaRPr lang="en-GB" u="sng"/>
          </a:p>
        </p:txBody>
      </p:sp>
      <p:sp>
        <p:nvSpPr>
          <p:cNvPr id="3" name="Subtitle 2"/>
          <p:cNvSpPr>
            <a:spLocks noGrp="1"/>
          </p:cNvSpPr>
          <p:nvPr>
            <p:ph type="subTitle" idx="1"/>
          </p:nvPr>
        </p:nvSpPr>
        <p:spPr>
          <a:xfrm>
            <a:off x="1259632" y="2204864"/>
            <a:ext cx="6400800" cy="1752600"/>
          </a:xfrm>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1072" y="1340768"/>
            <a:ext cx="6076950" cy="476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mc:AlternateContent xmlns:mc="http://schemas.openxmlformats.org/markup-compatibility/2006">
        <mc:Choice xmlns:p14="http://schemas.microsoft.com/office/powerpoint/2010/main" Requires="p14">
          <p:contentPart p14:bwMode="auto" r:id="rId3">
            <p14:nvContentPartPr>
              <p14:cNvPr id="6" name="Ink 5"/>
              <p14:cNvContentPartPr/>
              <p14:nvPr/>
            </p14:nvContentPartPr>
            <p14:xfrm>
              <a:off x="1784952" y="1804176"/>
              <a:ext cx="1278360" cy="1353240"/>
            </p14:xfrm>
          </p:contentPart>
        </mc:Choice>
        <mc:Fallback>
          <p:pic>
            <p:nvPicPr>
              <p:cNvPr id="6" name="Ink 5"/>
              <p:cNvPicPr/>
              <p:nvPr/>
            </p:nvPicPr>
            <p:blipFill>
              <a:blip r:embed="rId4"/>
              <a:stretch>
                <a:fillRect/>
              </a:stretch>
            </p:blipFill>
            <p:spPr>
              <a:xfrm>
                <a:off x="1774512" y="1793736"/>
                <a:ext cx="1299240" cy="13741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7" name="Ink 16"/>
              <p14:cNvContentPartPr/>
              <p14:nvPr/>
            </p14:nvContentPartPr>
            <p14:xfrm>
              <a:off x="1690992" y="3834216"/>
              <a:ext cx="5802480" cy="2753280"/>
            </p14:xfrm>
          </p:contentPart>
        </mc:Choice>
        <mc:Fallback>
          <p:pic>
            <p:nvPicPr>
              <p:cNvPr id="17" name="Ink 16"/>
              <p:cNvPicPr/>
              <p:nvPr/>
            </p:nvPicPr>
            <p:blipFill>
              <a:blip r:embed="rId6"/>
              <a:stretch>
                <a:fillRect/>
              </a:stretch>
            </p:blipFill>
            <p:spPr>
              <a:xfrm>
                <a:off x="1680552" y="3823776"/>
                <a:ext cx="5823360" cy="27741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027" name="Ink 1026"/>
              <p14:cNvContentPartPr/>
              <p14:nvPr/>
            </p14:nvContentPartPr>
            <p14:xfrm>
              <a:off x="8018352" y="335376"/>
              <a:ext cx="2896560" cy="1177200"/>
            </p14:xfrm>
          </p:contentPart>
        </mc:Choice>
        <mc:Fallback>
          <p:pic>
            <p:nvPicPr>
              <p:cNvPr id="1027" name="Ink 1026"/>
              <p:cNvPicPr/>
              <p:nvPr/>
            </p:nvPicPr>
            <p:blipFill>
              <a:blip r:embed="rId8"/>
              <a:stretch>
                <a:fillRect/>
              </a:stretch>
            </p:blipFill>
            <p:spPr>
              <a:xfrm>
                <a:off x="8007912" y="324936"/>
                <a:ext cx="2917440" cy="1198080"/>
              </a:xfrm>
              <a:prstGeom prst="rect">
                <a:avLst/>
              </a:prstGeom>
            </p:spPr>
          </p:pic>
        </mc:Fallback>
      </mc:AlternateContent>
    </p:spTree>
    <p:extLst>
      <p:ext uri="{BB962C8B-B14F-4D97-AF65-F5344CB8AC3E}">
        <p14:creationId xmlns:p14="http://schemas.microsoft.com/office/powerpoint/2010/main" val="13854229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Feelings and action</a:t>
            </a:r>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772816"/>
            <a:ext cx="7715694" cy="2764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53632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Success criteria</a:t>
            </a:r>
            <a:endParaRPr lang="en-GB"/>
          </a:p>
        </p:txBody>
      </p:sp>
      <p:sp>
        <p:nvSpPr>
          <p:cNvPr id="3" name="Content Placeholder 2"/>
          <p:cNvSpPr>
            <a:spLocks noGrp="1"/>
          </p:cNvSpPr>
          <p:nvPr>
            <p:ph idx="1"/>
          </p:nvPr>
        </p:nvSpPr>
        <p:spPr/>
        <p:txBody>
          <a:bodyPr/>
          <a:lstStyle/>
          <a:p>
            <a:r>
              <a:rPr lang="en-US" smtClean="0"/>
              <a:t>-ed / -ing sentence start</a:t>
            </a:r>
          </a:p>
          <a:p>
            <a:r>
              <a:rPr lang="en-US" smtClean="0"/>
              <a:t>Semicolon / colon to link sentence</a:t>
            </a:r>
          </a:p>
          <a:p>
            <a:r>
              <a:rPr lang="en-US" smtClean="0"/>
              <a:t>Speech punctuation</a:t>
            </a:r>
          </a:p>
          <a:p>
            <a:r>
              <a:rPr lang="en-US" smtClean="0"/>
              <a:t>Fronted adverbial (with comma)</a:t>
            </a:r>
          </a:p>
          <a:p>
            <a:r>
              <a:rPr lang="en-US" smtClean="0"/>
              <a:t>Prepositional phrases</a:t>
            </a:r>
          </a:p>
          <a:p>
            <a:r>
              <a:rPr lang="en-US" smtClean="0"/>
              <a:t>Noun phrases (adjective noun)</a:t>
            </a:r>
          </a:p>
          <a:p>
            <a:r>
              <a:rPr lang="en-US" smtClean="0"/>
              <a:t>Paragraphs </a:t>
            </a:r>
          </a:p>
          <a:p>
            <a:endParaRPr lang="en-GB"/>
          </a:p>
        </p:txBody>
      </p:sp>
    </p:spTree>
    <p:extLst>
      <p:ext uri="{BB962C8B-B14F-4D97-AF65-F5344CB8AC3E}">
        <p14:creationId xmlns:p14="http://schemas.microsoft.com/office/powerpoint/2010/main" val="2335588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Opening paragraph</a:t>
            </a:r>
            <a:endParaRPr lang="en-GB"/>
          </a:p>
        </p:txBody>
      </p:sp>
      <p:sp>
        <p:nvSpPr>
          <p:cNvPr id="3" name="Content Placeholder 2"/>
          <p:cNvSpPr>
            <a:spLocks noGrp="1"/>
          </p:cNvSpPr>
          <p:nvPr>
            <p:ph idx="1"/>
          </p:nvPr>
        </p:nvSpPr>
        <p:spPr/>
        <p:txBody>
          <a:bodyPr>
            <a:normAutofit fontScale="92500" lnSpcReduction="10000"/>
          </a:bodyPr>
          <a:lstStyle/>
          <a:p>
            <a:pPr marL="0" indent="0" fontAlgn="base">
              <a:buNone/>
            </a:pPr>
            <a:r>
              <a:rPr lang="en-GB"/>
              <a:t>Discombobulated and bedraggled after the wave had tossed him onto the shore, Ben sat for a moment to catch his breath. As he looked around he was surprised to see in front of him a strange box that had also been washed onto the beach. 'what is it'? ' he thought to himself as he staggered over to it.</a:t>
            </a:r>
            <a:br>
              <a:rPr lang="en-GB"/>
            </a:br>
            <a:endParaRPr lang="en-GB"/>
          </a:p>
          <a:p>
            <a:pPr marL="0" indent="0">
              <a:buNone/>
            </a:pPr>
            <a:r>
              <a:rPr lang="en-GB"/>
              <a:t>Curious, he picked it up. Peering closely, he could see..</a:t>
            </a:r>
          </a:p>
        </p:txBody>
      </p:sp>
    </p:spTree>
    <p:extLst>
      <p:ext uri="{BB962C8B-B14F-4D97-AF65-F5344CB8AC3E}">
        <p14:creationId xmlns:p14="http://schemas.microsoft.com/office/powerpoint/2010/main" val="4153597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563</TotalTime>
  <Words>106</Words>
  <Application>Microsoft Office PowerPoint</Application>
  <PresentationFormat>On-screen Show (4:3)</PresentationFormat>
  <Paragraphs>13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LO: Plan Narrative Writing</vt:lpstr>
      <vt:lpstr>Feelings and action</vt:lpstr>
      <vt:lpstr>Success criteria</vt:lpstr>
      <vt:lpstr>Opening paragraph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Plan my story</dc:title>
  <dc:creator>David Adfield</dc:creator>
  <cp:lastModifiedBy>David Adfield</cp:lastModifiedBy>
  <cp:revision>8</cp:revision>
  <dcterms:created xsi:type="dcterms:W3CDTF">2022-03-21T06:33:27Z</dcterms:created>
  <dcterms:modified xsi:type="dcterms:W3CDTF">2022-03-21T15:56:49Z</dcterms:modified>
</cp:coreProperties>
</file>