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3" d="100"/>
          <a:sy n="83" d="100"/>
        </p:scale>
        <p:origin x="1450" y="67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570D2A-46F3-47DA-85D3-214FBB14B1AA}" type="datetimeFigureOut">
              <a:rPr lang="en-GB" smtClean="0"/>
              <a:t>10/09/2022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C39F06-BDA0-48BA-842E-94A5E27FC6E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3512537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570D2A-46F3-47DA-85D3-214FBB14B1AA}" type="datetimeFigureOut">
              <a:rPr lang="en-GB" smtClean="0"/>
              <a:t>10/09/2022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C39F06-BDA0-48BA-842E-94A5E27FC6E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347509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570D2A-46F3-47DA-85D3-214FBB14B1AA}" type="datetimeFigureOut">
              <a:rPr lang="en-GB" smtClean="0"/>
              <a:t>10/09/2022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C39F06-BDA0-48BA-842E-94A5E27FC6E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8807027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570D2A-46F3-47DA-85D3-214FBB14B1AA}" type="datetimeFigureOut">
              <a:rPr lang="en-GB" smtClean="0"/>
              <a:t>10/09/2022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C39F06-BDA0-48BA-842E-94A5E27FC6E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5165964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570D2A-46F3-47DA-85D3-214FBB14B1AA}" type="datetimeFigureOut">
              <a:rPr lang="en-GB" smtClean="0"/>
              <a:t>10/09/2022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C39F06-BDA0-48BA-842E-94A5E27FC6E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5405934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570D2A-46F3-47DA-85D3-214FBB14B1AA}" type="datetimeFigureOut">
              <a:rPr lang="en-GB" smtClean="0"/>
              <a:t>10/09/2022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C39F06-BDA0-48BA-842E-94A5E27FC6E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6824797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570D2A-46F3-47DA-85D3-214FBB14B1AA}" type="datetimeFigureOut">
              <a:rPr lang="en-GB" smtClean="0"/>
              <a:t>10/09/2022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C39F06-BDA0-48BA-842E-94A5E27FC6E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4335042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570D2A-46F3-47DA-85D3-214FBB14B1AA}" type="datetimeFigureOut">
              <a:rPr lang="en-GB" smtClean="0"/>
              <a:t>10/09/2022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C39F06-BDA0-48BA-842E-94A5E27FC6E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4285596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570D2A-46F3-47DA-85D3-214FBB14B1AA}" type="datetimeFigureOut">
              <a:rPr lang="en-GB" smtClean="0"/>
              <a:t>10/09/2022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C39F06-BDA0-48BA-842E-94A5E27FC6E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5915422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570D2A-46F3-47DA-85D3-214FBB14B1AA}" type="datetimeFigureOut">
              <a:rPr lang="en-GB" smtClean="0"/>
              <a:t>10/09/2022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C39F06-BDA0-48BA-842E-94A5E27FC6E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1031248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570D2A-46F3-47DA-85D3-214FBB14B1AA}" type="datetimeFigureOut">
              <a:rPr lang="en-GB" smtClean="0"/>
              <a:t>10/09/2022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C39F06-BDA0-48BA-842E-94A5E27FC6E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9979933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A570D2A-46F3-47DA-85D3-214FBB14B1AA}" type="datetimeFigureOut">
              <a:rPr lang="en-GB" smtClean="0"/>
              <a:t>10/09/2022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DC39F06-BDA0-48BA-842E-94A5E27FC6E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178391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76672"/>
            <a:ext cx="9123434" cy="6062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1238250" y="47436"/>
            <a:ext cx="7429500" cy="273090"/>
          </a:xfrm>
          <a:prstGeom prst="rect">
            <a:avLst/>
          </a:prstGeom>
        </p:spPr>
        <p:txBody>
          <a:bodyPr vert="horz" lIns="91440" tIns="45720" rIns="91440" bIns="45720" numCol="1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1800" b="1" smtClean="0"/>
              <a:t>|Autumn 1 Knowledge Organiser –  History – Ancient Greece - Civilisation| </a:t>
            </a:r>
            <a:endParaRPr lang="en-US" sz="1800" b="1" dirty="0"/>
          </a:p>
        </p:txBody>
      </p:sp>
      <p:cxnSp>
        <p:nvCxnSpPr>
          <p:cNvPr id="6" name="Straight Connector 5"/>
          <p:cNvCxnSpPr/>
          <p:nvPr/>
        </p:nvCxnSpPr>
        <p:spPr>
          <a:xfrm>
            <a:off x="0" y="320283"/>
            <a:ext cx="9144000" cy="243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46847703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</TotalTime>
  <Words>13</Words>
  <Application>Microsoft Office PowerPoint</Application>
  <PresentationFormat>On-screen Show (4:3)</PresentationFormat>
  <Paragraphs>1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4" baseType="lpstr">
      <vt:lpstr>Arial</vt:lpstr>
      <vt:lpstr>Calibri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David Adfield</dc:creator>
  <cp:lastModifiedBy>Elizabeth Williams</cp:lastModifiedBy>
  <cp:revision>1</cp:revision>
  <dcterms:created xsi:type="dcterms:W3CDTF">2020-08-19T12:27:23Z</dcterms:created>
  <dcterms:modified xsi:type="dcterms:W3CDTF">2022-09-10T18:07:16Z</dcterms:modified>
</cp:coreProperties>
</file>