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70" r:id="rId2"/>
    <p:sldId id="268" r:id="rId3"/>
    <p:sldId id="257" r:id="rId4"/>
    <p:sldId id="267" r:id="rId5"/>
    <p:sldId id="260" r:id="rId6"/>
    <p:sldId id="261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11F2E-6CD3-4DB3-BA63-29D9AC61838D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BF059-A1F9-4A8E-88B2-141005872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951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E71DD66-F0BB-4390-BE06-3CF5F879BB61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1000">
              <a:schemeClr val="bg2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bg2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/>
              <a:t>21.03.22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9=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0500446"/>
              </p:ext>
            </p:extLst>
          </p:nvPr>
        </p:nvGraphicFramePr>
        <p:xfrm>
          <a:off x="0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9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04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/>
                        <a:t>234 +  25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b. 456 + 37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c. 237 + 174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Difference</a:t>
                      </a:r>
                      <a:r>
                        <a:rPr lang="en-GB" sz="2400" baseline="0" dirty="0"/>
                        <a:t> between: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16 and 22 </a:t>
                      </a:r>
                      <a:r>
                        <a:rPr lang="en-GB" sz="2000" baseline="0" dirty="0"/>
                        <a:t>(do in your head)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d. 24</a:t>
                      </a:r>
                      <a:r>
                        <a:rPr lang="en-GB" sz="2400" baseline="0" dirty="0"/>
                        <a:t> + 24=</a:t>
                      </a:r>
                    </a:p>
                    <a:p>
                      <a:pPr marL="0" indent="0">
                        <a:buNone/>
                      </a:pPr>
                      <a:endParaRPr lang="en-GB" sz="2400" b="1" dirty="0"/>
                    </a:p>
                    <a:p>
                      <a:pPr marL="342900" indent="-342900">
                        <a:buAutoNum type="alphaLcPeriod" startAt="5"/>
                      </a:pPr>
                      <a:r>
                        <a:rPr lang="en-GB" sz="2400" baseline="0" dirty="0"/>
                        <a:t>Missing numbers?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3, 7, 11, ___, 19, 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f. Write in figures eight thousand eight hundred and eighty</a:t>
                      </a:r>
                    </a:p>
                    <a:p>
                      <a:endParaRPr lang="en-GB" sz="2000" baseline="0" dirty="0"/>
                    </a:p>
                    <a:p>
                      <a:r>
                        <a:rPr lang="en-GB" sz="2000" dirty="0"/>
                        <a:t>g. How many minutes break do you get per school day?</a:t>
                      </a:r>
                    </a:p>
                    <a:p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h. </a:t>
                      </a:r>
                      <a:r>
                        <a:rPr lang="en-GB" sz="2000" dirty="0"/>
                        <a:t>What is the difference between six hundred and 571?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baseline="0" dirty="0"/>
                        <a:t>1783 + 235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9 squared subtract 3 squared.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784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8096713" cy="924475"/>
          </a:xfrm>
        </p:spPr>
        <p:txBody>
          <a:bodyPr/>
          <a:lstStyle/>
          <a:p>
            <a:r>
              <a:rPr lang="en-GB" dirty="0"/>
              <a:t>22.03.22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12=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3319789"/>
              </p:ext>
            </p:extLst>
          </p:nvPr>
        </p:nvGraphicFramePr>
        <p:xfrm>
          <a:off x="0" y="1196752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/>
                        <a:t>What is the sum of 176 and 65 (column)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b. How many 10p in £1.30?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c. 2m 6cm = ______cm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d. Find</a:t>
                      </a:r>
                      <a:r>
                        <a:rPr lang="en-GB" sz="2400" baseline="0" dirty="0"/>
                        <a:t> the difference between 98 cm and 103cm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e. Add half of 10, to 26.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aseline="0" dirty="0"/>
                        <a:t>f</a:t>
                      </a:r>
                      <a:r>
                        <a:rPr lang="en-GB" sz="2000" baseline="0" dirty="0"/>
                        <a:t>. H</a:t>
                      </a:r>
                      <a:r>
                        <a:rPr lang="en-GB" sz="2000" dirty="0"/>
                        <a:t>alf of 2 l (litre) 500ml ?</a:t>
                      </a:r>
                    </a:p>
                    <a:p>
                      <a:endParaRPr lang="en-GB" sz="2000" baseline="0" dirty="0"/>
                    </a:p>
                    <a:p>
                      <a:r>
                        <a:rPr lang="en-GB" sz="2000" baseline="0" dirty="0"/>
                        <a:t>g. </a:t>
                      </a:r>
                      <a:r>
                        <a:rPr lang="en-GB" sz="2000" dirty="0"/>
                        <a:t>What is 15 out of 100 as a percentage?</a:t>
                      </a:r>
                    </a:p>
                    <a:p>
                      <a:endParaRPr lang="en-GB" sz="2000" baseline="0" dirty="0"/>
                    </a:p>
                    <a:p>
                      <a:r>
                        <a:rPr lang="en-GB" sz="2000" baseline="0" dirty="0"/>
                        <a:t>h. I need 530cm of rope. I have 1m 20cm. How much more do I need?</a:t>
                      </a:r>
                    </a:p>
                    <a:p>
                      <a:endParaRPr lang="en-GB" sz="20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baseline="0" dirty="0"/>
                        <a:t>30 minutes more than 10.40am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____= 33 x 4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(you could x2 then x2 again)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Show jottings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5446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/>
              <a:t>23.03.22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6=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0652230"/>
              </p:ext>
            </p:extLst>
          </p:nvPr>
        </p:nvGraphicFramePr>
        <p:xfrm>
          <a:off x="107504" y="1340768"/>
          <a:ext cx="9036496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6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95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7317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200" baseline="0" dirty="0"/>
                        <a:t>26 + 19 Round and adjust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b. 24 + 9 Redistribute</a:t>
                      </a:r>
                    </a:p>
                    <a:p>
                      <a:pPr marL="0" indent="0">
                        <a:buNone/>
                      </a:pPr>
                      <a:endParaRPr lang="en-GB" sz="2200" dirty="0"/>
                    </a:p>
                    <a:p>
                      <a:pPr marL="0" indent="0">
                        <a:buNone/>
                      </a:pPr>
                      <a:r>
                        <a:rPr lang="en-GB" sz="2200" dirty="0"/>
                        <a:t>c. Write</a:t>
                      </a:r>
                      <a:r>
                        <a:rPr lang="en-GB" sz="2200" baseline="0" dirty="0"/>
                        <a:t> 443 in words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dirty="0"/>
                        <a:t>d. 89cm + </a:t>
                      </a:r>
                      <a:r>
                        <a:rPr lang="en-GB" sz="2200" baseline="0" dirty="0"/>
                        <a:t>___cm= 100cm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 ___ cm + 25cm= 1m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e. One quarter of 100=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f. 2m and 7cm = _____cm</a:t>
                      </a:r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g. 876cm = _____m ___cm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h. 8129</a:t>
                      </a:r>
                      <a:r>
                        <a:rPr lang="en-GB" sz="2400" baseline="0" dirty="0"/>
                        <a:t> expanded:</a:t>
                      </a:r>
                    </a:p>
                    <a:p>
                      <a:r>
                        <a:rPr lang="en-GB" sz="2400" baseline="0" dirty="0"/>
                        <a:t>_____+ ___ + __+_</a:t>
                      </a:r>
                    </a:p>
                    <a:p>
                      <a:endParaRPr lang="en-GB" sz="24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dirty="0"/>
                        <a:t>Add together eight and twelve, then multiply the result by fifty.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How could you pay? Draw two ways with coins: £2.48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k. Write the multiple of 7 nearest 40.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l. </a:t>
                      </a:r>
                      <a:r>
                        <a:rPr lang="en-GB" sz="2000" dirty="0"/>
                        <a:t>When </a:t>
                      </a:r>
                      <a:r>
                        <a:rPr lang="en-GB" sz="2000" b="1" i="1" dirty="0"/>
                        <a:t>n</a:t>
                      </a:r>
                      <a:r>
                        <a:rPr lang="en-GB" sz="2000" dirty="0"/>
                        <a:t> has the value 15, calculate  2</a:t>
                      </a:r>
                      <a:r>
                        <a:rPr lang="en-GB" sz="2000" b="1" i="1" dirty="0"/>
                        <a:t>n</a:t>
                      </a:r>
                      <a:r>
                        <a:rPr lang="en-GB" sz="2000" dirty="0"/>
                        <a:t> plus 2</a:t>
                      </a:r>
                      <a:r>
                        <a:rPr lang="en-GB" sz="2000" b="1" i="1" dirty="0"/>
                        <a:t>n</a:t>
                      </a:r>
                      <a:r>
                        <a:rPr lang="en-GB" sz="2000" dirty="0"/>
                        <a:t>.</a:t>
                      </a:r>
                      <a:endParaRPr lang="en-GB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0099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/>
              <a:t>24.03.22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8=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3255194"/>
              </p:ext>
            </p:extLst>
          </p:nvPr>
        </p:nvGraphicFramePr>
        <p:xfrm>
          <a:off x="-22880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/>
                        <a:t>Difference between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37 and 41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48 and 55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b. 100 minus 25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c. £1.25</a:t>
                      </a:r>
                      <a:r>
                        <a:rPr lang="en-GB" sz="2400" baseline="0" dirty="0"/>
                        <a:t> + ___= £2.00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d. Double 15, then add 20.</a:t>
                      </a:r>
                    </a:p>
                    <a:p>
                      <a:pPr marL="342900" indent="-342900">
                        <a:buAutoNum type="alphaLcPeriod" startAt="5"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e. Half of £2.30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f. 360p= £___.____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g. What number is forty two more than one hundred and fifty-eight?</a:t>
                      </a:r>
                    </a:p>
                    <a:p>
                      <a:endParaRPr lang="en-GB" sz="2400" baseline="0" dirty="0"/>
                    </a:p>
                    <a:p>
                      <a:r>
                        <a:rPr lang="en-GB" sz="2400" dirty="0"/>
                        <a:t>h. 5</a:t>
                      </a:r>
                      <a:r>
                        <a:rPr lang="en-GB" sz="2400" baseline="0" dirty="0"/>
                        <a:t> squared +___=100</a:t>
                      </a:r>
                    </a:p>
                    <a:p>
                      <a:endParaRPr lang="en-GB" sz="24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000" dirty="0"/>
                        <a:t>A banana costs 25p. How much would 4 bunches of eight bananas cost? </a:t>
                      </a:r>
                    </a:p>
                    <a:p>
                      <a:pPr marL="514350" indent="-514350">
                        <a:buAutoNum type="romanLcPeriod"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j.  50% sale. How much is an Easter egg priced £5.30?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8736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Monday afternoon fluency</a:t>
            </a: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45" y="2708920"/>
            <a:ext cx="858204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8448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Tuesday afternoon fluency</a:t>
            </a:r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8495598" cy="1811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703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Wednesday afternoon fluency</a:t>
            </a: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8405677" cy="182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112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Thursday afternoon fluency</a:t>
            </a: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36912"/>
            <a:ext cx="8876120" cy="199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2788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Friday afternoon Fluency</a:t>
            </a:r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4"/>
            <a:ext cx="8857869" cy="1880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348116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TM02455596[[fn=Spring]]</Template>
  <TotalTime>24580</TotalTime>
  <Words>482</Words>
  <Application>Microsoft Office PowerPoint</Application>
  <PresentationFormat>On-screen Show (4:3)</PresentationFormat>
  <Paragraphs>103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Courier New</vt:lpstr>
      <vt:lpstr>Verdana</vt:lpstr>
      <vt:lpstr>Wingdings 2</vt:lpstr>
      <vt:lpstr>Spring</vt:lpstr>
      <vt:lpstr>21.03.22 Fluency Fact of the day: 4 x 9=</vt:lpstr>
      <vt:lpstr>22.03.22 Fluency Fact of the day: 4 x 12=</vt:lpstr>
      <vt:lpstr>23.03.22 Fluency Fact of the day: 4 x 6=</vt:lpstr>
      <vt:lpstr>24.03.22 Fluency Fact of the day: 4 x 8=</vt:lpstr>
      <vt:lpstr>Monday afternoon fluency</vt:lpstr>
      <vt:lpstr>Tuesday afternoon fluency</vt:lpstr>
      <vt:lpstr>Wednesday afternoon fluency</vt:lpstr>
      <vt:lpstr>Thursday afternoon fluency</vt:lpstr>
      <vt:lpstr>Friday afternoon Fluency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Fluency</dc:title>
  <dc:creator>Gemma Hill</dc:creator>
  <cp:lastModifiedBy>Gemma</cp:lastModifiedBy>
  <cp:revision>76</cp:revision>
  <dcterms:created xsi:type="dcterms:W3CDTF">2021-03-05T17:51:55Z</dcterms:created>
  <dcterms:modified xsi:type="dcterms:W3CDTF">2022-03-16T12:36:25Z</dcterms:modified>
</cp:coreProperties>
</file>