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sldIdLst>
    <p:sldId id="270" r:id="rId2"/>
    <p:sldId id="268" r:id="rId3"/>
    <p:sldId id="257" r:id="rId4"/>
    <p:sldId id="267" r:id="rId5"/>
    <p:sldId id="260" r:id="rId6"/>
    <p:sldId id="261" r:id="rId7"/>
    <p:sldId id="262" r:id="rId8"/>
    <p:sldId id="264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9" autoAdjust="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511F2E-6CD3-4DB3-BA63-29D9AC61838D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8BF059-A1F9-4A8E-88B2-141005872C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951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E71DD66-F0BB-4390-BE06-3CF5F879BB61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1000">
              <a:schemeClr val="bg2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bg2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/>
              <a:t>08.03.22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4 x 6=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6681558"/>
              </p:ext>
            </p:extLst>
          </p:nvPr>
        </p:nvGraphicFramePr>
        <p:xfrm>
          <a:off x="0" y="1280160"/>
          <a:ext cx="9144000" cy="5287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9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04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400" baseline="0" dirty="0"/>
                        <a:t>How many groups of 4 are there in 16?</a:t>
                      </a:r>
                    </a:p>
                    <a:p>
                      <a:pPr marL="457200" indent="-457200">
                        <a:buAutoNum type="alphaLcPeriod"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b. </a:t>
                      </a:r>
                      <a:r>
                        <a:rPr lang="en-GB" sz="2000" baseline="0" dirty="0"/>
                        <a:t>100 ÷ ___= 50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dirty="0"/>
                        <a:t>c. Difference</a:t>
                      </a:r>
                      <a:r>
                        <a:rPr lang="en-GB" sz="2400" baseline="0" dirty="0"/>
                        <a:t> between: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36 and 42 </a:t>
                      </a:r>
                      <a:r>
                        <a:rPr lang="en-GB" sz="2000" baseline="0" dirty="0"/>
                        <a:t>(do in your head)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dirty="0"/>
                        <a:t>d. 18</a:t>
                      </a:r>
                      <a:r>
                        <a:rPr lang="en-GB" sz="2400" baseline="0" dirty="0"/>
                        <a:t> + 18=</a:t>
                      </a:r>
                    </a:p>
                    <a:p>
                      <a:pPr marL="0" indent="0">
                        <a:buNone/>
                      </a:pPr>
                      <a:endParaRPr lang="en-GB" sz="2400" b="1" dirty="0"/>
                    </a:p>
                    <a:p>
                      <a:pPr marL="342900" indent="-342900">
                        <a:buAutoNum type="alphaLcPeriod" startAt="5"/>
                      </a:pPr>
                      <a:r>
                        <a:rPr lang="en-GB" sz="2400" baseline="0" dirty="0"/>
                        <a:t>Missing numbers?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22 ___ 18 ___ 14 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f. Write in figures three thousand, three hundred and three</a:t>
                      </a:r>
                    </a:p>
                    <a:p>
                      <a:endParaRPr lang="en-GB" sz="2000" baseline="0" dirty="0"/>
                    </a:p>
                    <a:p>
                      <a:r>
                        <a:rPr lang="en-GB" sz="2000" dirty="0"/>
                        <a:t>g. How many minutes are there in 2 and a half hours?</a:t>
                      </a:r>
                    </a:p>
                    <a:p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h. </a:t>
                      </a:r>
                      <a:r>
                        <a:rPr lang="en-GB" sz="2000" dirty="0"/>
                        <a:t>What is the difference between seven hundred and 489?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514350" indent="-514350">
                        <a:buAutoNum type="romanLcPeriod"/>
                      </a:pPr>
                      <a:r>
                        <a:rPr lang="en-GB" sz="2000" baseline="0" dirty="0"/>
                        <a:t>Write the number between one hundred and twenty and one hundred and thirty whose digits add up to ELEVEN.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j. 6 squared subtract 4 squared.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17844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8096713" cy="924475"/>
          </a:xfrm>
        </p:spPr>
        <p:txBody>
          <a:bodyPr/>
          <a:lstStyle/>
          <a:p>
            <a:r>
              <a:rPr lang="en-GB" dirty="0"/>
              <a:t>09.03.22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2 x 11=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4315534"/>
              </p:ext>
            </p:extLst>
          </p:nvPr>
        </p:nvGraphicFramePr>
        <p:xfrm>
          <a:off x="0" y="1196752"/>
          <a:ext cx="9144000" cy="5287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11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28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400" baseline="0" dirty="0"/>
                        <a:t>What is the sum of 76 and 62 (column?)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b. How many 10p in £1.20?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dirty="0"/>
                        <a:t>c. 1m 56cm = ______cm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dirty="0"/>
                        <a:t>d. Find</a:t>
                      </a:r>
                      <a:r>
                        <a:rPr lang="en-GB" sz="2400" baseline="0" dirty="0"/>
                        <a:t> the difference between 48 cm and 53cm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e. Add half of 10, to 16.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aseline="0" dirty="0"/>
                        <a:t>f</a:t>
                      </a:r>
                      <a:r>
                        <a:rPr lang="en-GB" sz="2000" baseline="0" dirty="0"/>
                        <a:t>. H</a:t>
                      </a:r>
                      <a:r>
                        <a:rPr lang="en-GB" sz="2000" dirty="0"/>
                        <a:t>alf of 1 l (litre) 500ml ?</a:t>
                      </a:r>
                    </a:p>
                    <a:p>
                      <a:endParaRPr lang="en-GB" sz="2000" baseline="0" dirty="0"/>
                    </a:p>
                    <a:p>
                      <a:r>
                        <a:rPr lang="en-GB" sz="2000" baseline="0" dirty="0"/>
                        <a:t>g. </a:t>
                      </a:r>
                      <a:r>
                        <a:rPr lang="en-GB" sz="2000" dirty="0"/>
                        <a:t>What is 15 out of 100 as a percentage?</a:t>
                      </a:r>
                    </a:p>
                    <a:p>
                      <a:endParaRPr lang="en-GB" sz="2000" baseline="0" dirty="0"/>
                    </a:p>
                    <a:p>
                      <a:r>
                        <a:rPr lang="en-GB" sz="2000" baseline="0" dirty="0"/>
                        <a:t>h. I need 530cm of rope. I have 2m 30cm. How much more do I need?</a:t>
                      </a:r>
                    </a:p>
                    <a:p>
                      <a:endParaRPr lang="en-GB" sz="2000" baseline="0" dirty="0"/>
                    </a:p>
                    <a:p>
                      <a:pPr marL="514350" indent="-514350">
                        <a:buAutoNum type="romanLcPeriod"/>
                      </a:pPr>
                      <a:r>
                        <a:rPr lang="en-GB" sz="2000" baseline="0" dirty="0"/>
                        <a:t>20 minutes more than 10.40am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j. ____= 86 x 4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(you could x2 then x2 again)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Show jottings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5446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/>
              <a:t>10.03.22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4 x 6=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3383096"/>
              </p:ext>
            </p:extLst>
          </p:nvPr>
        </p:nvGraphicFramePr>
        <p:xfrm>
          <a:off x="107504" y="1340768"/>
          <a:ext cx="9036496" cy="532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569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95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7317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200" baseline="0" dirty="0"/>
                        <a:t>57 + 19 Round and adjust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b. 106 + 9 Redistribute</a:t>
                      </a:r>
                    </a:p>
                    <a:p>
                      <a:pPr marL="0" indent="0">
                        <a:buNone/>
                      </a:pPr>
                      <a:endParaRPr lang="en-GB" sz="2200" dirty="0"/>
                    </a:p>
                    <a:p>
                      <a:pPr marL="0" indent="0">
                        <a:buNone/>
                      </a:pPr>
                      <a:r>
                        <a:rPr lang="en-GB" sz="2200" dirty="0"/>
                        <a:t>c. Write</a:t>
                      </a:r>
                      <a:r>
                        <a:rPr lang="en-GB" sz="2200" baseline="0" dirty="0"/>
                        <a:t> 808 in words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dirty="0"/>
                        <a:t>d. 75cm + </a:t>
                      </a:r>
                      <a:r>
                        <a:rPr lang="en-GB" sz="2200" baseline="0" dirty="0"/>
                        <a:t>___cm= 100cm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 ___ cm + ½ m = 100cm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e. One quarter of 100=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f. 2m and 9cm = _____cm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g. 900cm = _____m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h. 8520</a:t>
                      </a:r>
                      <a:r>
                        <a:rPr lang="en-GB" sz="2400" baseline="0" dirty="0"/>
                        <a:t> expanded:</a:t>
                      </a:r>
                    </a:p>
                    <a:p>
                      <a:r>
                        <a:rPr lang="en-GB" sz="2400" baseline="0" dirty="0"/>
                        <a:t>_____+ ___ + __+_</a:t>
                      </a:r>
                    </a:p>
                    <a:p>
                      <a:endParaRPr lang="en-GB" sz="2400" baseline="0" dirty="0"/>
                    </a:p>
                    <a:p>
                      <a:pPr marL="514350" indent="-514350">
                        <a:buAutoNum type="romanLcPeriod"/>
                      </a:pPr>
                      <a:r>
                        <a:rPr lang="en-GB" sz="2000" dirty="0"/>
                        <a:t>Add together eight and seven, then multiply the result by four.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j. How could you pay? Draw two ways with coins: £3.25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k. Write the multiple of 7 nearest 30.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l. </a:t>
                      </a:r>
                      <a:r>
                        <a:rPr lang="en-GB" sz="2000" dirty="0"/>
                        <a:t>When </a:t>
                      </a:r>
                      <a:r>
                        <a:rPr lang="en-GB" sz="2000" b="1" i="1" dirty="0"/>
                        <a:t>n</a:t>
                      </a:r>
                      <a:r>
                        <a:rPr lang="en-GB" sz="2000" dirty="0"/>
                        <a:t> has the value 15, calculate  </a:t>
                      </a:r>
                      <a:r>
                        <a:rPr lang="en-GB" sz="2000"/>
                        <a:t>2</a:t>
                      </a:r>
                      <a:r>
                        <a:rPr lang="en-GB" sz="2000" b="1" i="1"/>
                        <a:t>n</a:t>
                      </a:r>
                      <a:r>
                        <a:rPr lang="en-GB" sz="2000"/>
                        <a:t> minus 5.</a:t>
                      </a:r>
                      <a:endParaRPr lang="en-GB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0099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/>
              <a:t>03.03.22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4 x 12=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3662440"/>
              </p:ext>
            </p:extLst>
          </p:nvPr>
        </p:nvGraphicFramePr>
        <p:xfrm>
          <a:off x="-22880" y="1280160"/>
          <a:ext cx="9144000" cy="5287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11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28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400" baseline="0" dirty="0"/>
                        <a:t>Difference between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67 and 71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38 and 45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b. 100 minus 20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dirty="0"/>
                        <a:t>c. £1.75</a:t>
                      </a:r>
                      <a:r>
                        <a:rPr lang="en-GB" sz="2400" baseline="0" dirty="0"/>
                        <a:t> + ___= £2.00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d. Double 15, then add 70.</a:t>
                      </a:r>
                    </a:p>
                    <a:p>
                      <a:pPr marL="342900" indent="-342900">
                        <a:buAutoNum type="alphaLcPeriod" startAt="5"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e. Half of £1.60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f. 650p= £___.____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g. What number is thirty-four more than fifty-eight?</a:t>
                      </a:r>
                    </a:p>
                    <a:p>
                      <a:endParaRPr lang="en-GB" sz="2400" baseline="0" dirty="0"/>
                    </a:p>
                    <a:p>
                      <a:r>
                        <a:rPr lang="en-GB" sz="2400" dirty="0"/>
                        <a:t>h. 5</a:t>
                      </a:r>
                      <a:r>
                        <a:rPr lang="en-GB" sz="2400" baseline="0" dirty="0"/>
                        <a:t> squared +___=200</a:t>
                      </a:r>
                    </a:p>
                    <a:p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dirty="0" err="1"/>
                        <a:t>i</a:t>
                      </a:r>
                      <a:r>
                        <a:rPr lang="en-GB" sz="2000" dirty="0"/>
                        <a:t>. A yogurt costs forty-five pence. How many yogurts can be bought for five pounds?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Would there be any change?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j.  50% sale. How much is an Easter egg priced £4.30?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87362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Monday afternoon fluency</a:t>
            </a: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45" y="2708920"/>
            <a:ext cx="8582045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8448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Tuesday afternoon fluency</a:t>
            </a:r>
          </a:p>
        </p:txBody>
      </p:sp>
      <p:pic>
        <p:nvPicPr>
          <p:cNvPr id="205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36912"/>
            <a:ext cx="8495598" cy="1811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3703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Wednesday afternoon fluency</a:t>
            </a:r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92896"/>
            <a:ext cx="8405677" cy="1825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112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Thursday afternoon fluency</a:t>
            </a:r>
          </a:p>
        </p:txBody>
      </p:sp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36912"/>
            <a:ext cx="8876120" cy="199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2788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Friday afternoon Fluency</a:t>
            </a:r>
          </a:p>
        </p:txBody>
      </p:sp>
      <p:pic>
        <p:nvPicPr>
          <p:cNvPr id="512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64904"/>
            <a:ext cx="8857869" cy="1880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348116"/>
      </p:ext>
    </p:extLst>
  </p:cSld>
  <p:clrMapOvr>
    <a:masterClrMapping/>
  </p:clrMapOvr>
</p:sld>
</file>

<file path=ppt/theme/theme1.xml><?xml version="1.0" encoding="utf-8"?>
<a:theme xmlns:a="http://schemas.openxmlformats.org/drawingml/2006/main" name="Spring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TM02455596[[fn=Spring]]</Template>
  <TotalTime>24561</TotalTime>
  <Words>506</Words>
  <Application>Microsoft Office PowerPoint</Application>
  <PresentationFormat>On-screen Show (4:3)</PresentationFormat>
  <Paragraphs>102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Courier New</vt:lpstr>
      <vt:lpstr>Verdana</vt:lpstr>
      <vt:lpstr>Wingdings 2</vt:lpstr>
      <vt:lpstr>Spring</vt:lpstr>
      <vt:lpstr>08.03.22 Fluency Fact of the day: 4 x 6=</vt:lpstr>
      <vt:lpstr>09.03.22 Fluency Fact of the day: 2 x 11=</vt:lpstr>
      <vt:lpstr>10.03.22 Fluency Fact of the day: 4 x 6=</vt:lpstr>
      <vt:lpstr>03.03.22 Fluency Fact of the day: 4 x 12=</vt:lpstr>
      <vt:lpstr>Monday afternoon fluency</vt:lpstr>
      <vt:lpstr>Tuesday afternoon fluency</vt:lpstr>
      <vt:lpstr>Wednesday afternoon fluency</vt:lpstr>
      <vt:lpstr>Thursday afternoon fluency</vt:lpstr>
      <vt:lpstr>Friday afternoon Fluency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Fluency</dc:title>
  <dc:creator>Gemma Hill</dc:creator>
  <cp:lastModifiedBy>Gemma</cp:lastModifiedBy>
  <cp:revision>75</cp:revision>
  <dcterms:created xsi:type="dcterms:W3CDTF">2021-03-05T17:51:55Z</dcterms:created>
  <dcterms:modified xsi:type="dcterms:W3CDTF">2022-02-28T19:07:58Z</dcterms:modified>
</cp:coreProperties>
</file>