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9" r:id="rId2"/>
    <p:sldId id="260" r:id="rId3"/>
    <p:sldId id="261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96" d="100"/>
          <a:sy n="96" d="100"/>
        </p:scale>
        <p:origin x="-379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ACFFF-2BC2-443A-AFA4-221A2B8AE3E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BB99F-DCD6-4CEA-B164-280AE34A1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488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22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17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2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26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464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479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60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44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10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880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2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E00CF-FF94-41CC-A7DA-B20E4969BE35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0B230-690D-4646-B551-6C4C6A913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5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tmp"/><Relationship Id="rId4" Type="http://schemas.openxmlformats.org/officeDocument/2006/relationships/image" Target="../media/image7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862" y="697099"/>
            <a:ext cx="6713572" cy="5689181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50" y="208326"/>
            <a:ext cx="1072572" cy="1079448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7" y="1546493"/>
            <a:ext cx="1427013" cy="1838652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0" y="3643864"/>
            <a:ext cx="1276528" cy="981212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1" y="4990017"/>
            <a:ext cx="1152686" cy="1076475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3284113" y="2215166"/>
            <a:ext cx="0" cy="643944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678806" y="1880315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284113" y="1880315"/>
            <a:ext cx="605307" cy="33485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678806" y="1880315"/>
            <a:ext cx="0" cy="643944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887274" y="1893194"/>
            <a:ext cx="0" cy="643944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676661" y="2511380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3298985" y="2511380"/>
            <a:ext cx="605307" cy="33485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2693678" y="1532585"/>
            <a:ext cx="605307" cy="33485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281967" y="1545463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391648" y="2047740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5996955" y="1893194"/>
            <a:ext cx="841727" cy="50227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992355" y="2351393"/>
            <a:ext cx="0" cy="98967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5391648" y="2054180"/>
            <a:ext cx="0" cy="98967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6853093" y="1900632"/>
            <a:ext cx="0" cy="98967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5388618" y="3012171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6013973" y="2846230"/>
            <a:ext cx="841727" cy="50227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406520" y="1520527"/>
            <a:ext cx="841727" cy="50227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48247" y="1530586"/>
            <a:ext cx="605307" cy="34773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2369713" y="4625076"/>
            <a:ext cx="609601" cy="36494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2356834" y="4440224"/>
            <a:ext cx="319827" cy="18485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2689540" y="4440224"/>
            <a:ext cx="306792" cy="549793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2979314" y="4440224"/>
            <a:ext cx="924978" cy="54979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2700003" y="3981132"/>
            <a:ext cx="901635" cy="46098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 flipV="1">
            <a:off x="3589101" y="3945801"/>
            <a:ext cx="306792" cy="549793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691271" y="4495594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5992355" y="4495594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992355" y="4653020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262658" y="4495594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691271" y="4484521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5946702" y="4310742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5713867" y="4326449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6013973" y="4802652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673735" y="4801939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992355" y="4990017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5667887" y="5099919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5388618" y="4931421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V="1">
            <a:off x="5407035" y="4812019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5689702" y="4969303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5702175" y="5307434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5355112" y="5306209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5354651" y="4969303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6284276" y="5098694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6550900" y="4969212"/>
            <a:ext cx="0" cy="33699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V="1">
            <a:off x="6306890" y="4969212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6295008" y="5327014"/>
            <a:ext cx="255892" cy="1294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5984242" y="4943788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5959581" y="5292210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258089" y="4802122"/>
            <a:ext cx="301084" cy="12948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2237963" y="87809"/>
            <a:ext cx="6233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Drawing 3D shapes on </a:t>
            </a:r>
            <a:r>
              <a:rPr lang="en-GB" sz="2400" smtClean="0"/>
              <a:t>Isometric </a:t>
            </a:r>
            <a:r>
              <a:rPr lang="en-GB" sz="2400" smtClean="0"/>
              <a:t>paper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8838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3838" y="343329"/>
            <a:ext cx="6233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Drawing 3D shapes on </a:t>
            </a:r>
            <a:r>
              <a:rPr lang="en-GB" sz="2400" smtClean="0"/>
              <a:t>Isometric </a:t>
            </a:r>
            <a:r>
              <a:rPr lang="en-GB" sz="2400" smtClean="0"/>
              <a:t>paper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850006" y="1030310"/>
            <a:ext cx="76213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Have a go at the questions. </a:t>
            </a:r>
          </a:p>
          <a:p>
            <a:r>
              <a:rPr lang="en-GB" sz="2800" dirty="0" smtClean="0"/>
              <a:t>Remember that you need to use a pencil and ruler</a:t>
            </a:r>
            <a:endParaRPr lang="en-GB" sz="28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7" y="2298342"/>
            <a:ext cx="5154530" cy="416775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t="40040" r="41491" b="679"/>
          <a:stretch/>
        </p:blipFill>
        <p:spPr>
          <a:xfrm>
            <a:off x="656823" y="3181082"/>
            <a:ext cx="3541689" cy="3372624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1223493" y="3696237"/>
            <a:ext cx="888642" cy="5151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112135" y="3696237"/>
            <a:ext cx="927279" cy="5151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112135" y="4211392"/>
            <a:ext cx="927279" cy="46596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204175" y="4162202"/>
            <a:ext cx="927279" cy="5151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112135" y="4677357"/>
            <a:ext cx="0" cy="9635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4225" y="4195562"/>
            <a:ext cx="0" cy="9635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039414" y="4211392"/>
            <a:ext cx="0" cy="9635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31454" y="5149565"/>
            <a:ext cx="927279" cy="46596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04174" y="5138670"/>
            <a:ext cx="927279" cy="5151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150" y="2392302"/>
            <a:ext cx="5353797" cy="333422"/>
          </a:xfrm>
          <a:prstGeom prst="rect">
            <a:avLst/>
          </a:prstGeom>
        </p:spPr>
      </p:pic>
      <p:pic>
        <p:nvPicPr>
          <p:cNvPr id="20" name="Picture 19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t="40040" r="41491" b="679"/>
          <a:stretch/>
        </p:blipFill>
        <p:spPr>
          <a:xfrm>
            <a:off x="4660672" y="3181082"/>
            <a:ext cx="3541689" cy="3372624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5514647" y="4331338"/>
            <a:ext cx="0" cy="6453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716358" y="5058576"/>
            <a:ext cx="0" cy="5569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7615769" y="4588916"/>
            <a:ext cx="0" cy="55695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504237" y="4331338"/>
            <a:ext cx="1198188" cy="6453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712835" y="4514805"/>
            <a:ext cx="927279" cy="46596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6725714" y="5203146"/>
            <a:ext cx="927279" cy="46596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514647" y="3856530"/>
            <a:ext cx="927279" cy="46596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17581" y="3875980"/>
            <a:ext cx="1198188" cy="6453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503182" y="4997944"/>
            <a:ext cx="1198188" cy="6453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" name="Picture 29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t="40040" r="41491" b="679"/>
          <a:stretch/>
        </p:blipFill>
        <p:spPr>
          <a:xfrm>
            <a:off x="527163" y="3181081"/>
            <a:ext cx="3541689" cy="3372624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73" y="1953892"/>
            <a:ext cx="8411749" cy="762106"/>
          </a:xfrm>
          <a:prstGeom prst="rect">
            <a:avLst/>
          </a:prstGeom>
        </p:spPr>
      </p:pic>
      <p:cxnSp>
        <p:nvCxnSpPr>
          <p:cNvPr id="31" name="Straight Connector 30"/>
          <p:cNvCxnSpPr/>
          <p:nvPr/>
        </p:nvCxnSpPr>
        <p:spPr>
          <a:xfrm>
            <a:off x="1093833" y="3897378"/>
            <a:ext cx="12879" cy="3214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394439" y="3677199"/>
            <a:ext cx="12879" cy="3214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983346" y="3711060"/>
            <a:ext cx="12879" cy="3214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1394438" y="3554569"/>
            <a:ext cx="302350" cy="12263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1096200" y="3411458"/>
            <a:ext cx="302350" cy="12263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1694174" y="3688914"/>
            <a:ext cx="316342" cy="1839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402255" y="3398478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100270" y="3547725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822830" y="3715676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790370" y="3547068"/>
            <a:ext cx="316342" cy="1839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1086640" y="3685684"/>
            <a:ext cx="316342" cy="1839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1113936" y="4008407"/>
            <a:ext cx="316342" cy="1839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693303" y="4034331"/>
            <a:ext cx="316342" cy="1839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1701095" y="3893493"/>
            <a:ext cx="12879" cy="3214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789377" y="3730755"/>
            <a:ext cx="12879" cy="32141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809417" y="4062189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400878" y="4047348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387190" y="3701567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1696490" y="3574666"/>
            <a:ext cx="293296" cy="1560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0608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5272" y="207666"/>
            <a:ext cx="6233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Drawing 3D shapes on </a:t>
            </a:r>
            <a:r>
              <a:rPr lang="en-GB" sz="2400" smtClean="0"/>
              <a:t>Isometric </a:t>
            </a:r>
            <a:r>
              <a:rPr lang="en-GB" sz="2400" smtClean="0"/>
              <a:t>paper</a:t>
            </a:r>
            <a:endParaRPr lang="en-GB" sz="2400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27" y="922159"/>
            <a:ext cx="4093122" cy="2455873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t="40040" r="41491" b="679"/>
          <a:stretch/>
        </p:blipFill>
        <p:spPr>
          <a:xfrm>
            <a:off x="4639455" y="1532163"/>
            <a:ext cx="3541689" cy="337262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5186597" y="2863121"/>
            <a:ext cx="14990" cy="1304145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201587" y="4167266"/>
            <a:ext cx="619664" cy="32746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799015" y="4198260"/>
            <a:ext cx="3623" cy="26547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1419" y="3992451"/>
            <a:ext cx="294842" cy="15953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503924" y="3023849"/>
            <a:ext cx="0" cy="96860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04475" y="2863121"/>
            <a:ext cx="299449" cy="14664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5503924" y="2562896"/>
            <a:ext cx="898881" cy="4609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209399" y="2398678"/>
            <a:ext cx="898881" cy="4609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511419" y="3531498"/>
            <a:ext cx="898881" cy="4609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806261" y="3706313"/>
            <a:ext cx="898881" cy="4609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5799015" y="4033832"/>
            <a:ext cx="898881" cy="46095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103356" y="2398678"/>
            <a:ext cx="299449" cy="14664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398447" y="3544705"/>
            <a:ext cx="299449" cy="14664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398447" y="2576103"/>
            <a:ext cx="0" cy="96860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6706518" y="3769616"/>
            <a:ext cx="3623" cy="26547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22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t="40040" r="41491" b="679"/>
          <a:stretch/>
        </p:blipFill>
        <p:spPr>
          <a:xfrm>
            <a:off x="679643" y="3299652"/>
            <a:ext cx="3541689" cy="3372624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1249251" y="5640946"/>
            <a:ext cx="1201237" cy="65682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1249251" y="5499279"/>
            <a:ext cx="296214" cy="14166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2137893" y="5808372"/>
            <a:ext cx="312594" cy="4893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45465" y="5499279"/>
            <a:ext cx="592428" cy="30909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450487" y="5808372"/>
            <a:ext cx="885141" cy="4893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137893" y="5318975"/>
            <a:ext cx="885141" cy="4893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565347" y="4994856"/>
            <a:ext cx="885141" cy="4893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430606" y="4994856"/>
            <a:ext cx="592428" cy="30909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3023034" y="5303949"/>
            <a:ext cx="312594" cy="4893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046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862" y="697099"/>
            <a:ext cx="6713572" cy="5689181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50" y="208326"/>
            <a:ext cx="1072572" cy="1079448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7" y="1546493"/>
            <a:ext cx="1427013" cy="1838652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0" y="3643864"/>
            <a:ext cx="1276528" cy="981212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1" y="4990017"/>
            <a:ext cx="1152686" cy="1076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74960" y="87809"/>
            <a:ext cx="6233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Drawing 3D shapes on </a:t>
            </a:r>
            <a:r>
              <a:rPr lang="en-GB" sz="2400" smtClean="0"/>
              <a:t>Isometric </a:t>
            </a:r>
            <a:r>
              <a:rPr lang="en-GB" sz="2400" smtClean="0"/>
              <a:t>paper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905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726</TotalTime>
  <Words>41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The Derby High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Edge</dc:creator>
  <cp:lastModifiedBy>David Adfield</cp:lastModifiedBy>
  <cp:revision>13</cp:revision>
  <dcterms:created xsi:type="dcterms:W3CDTF">2014-12-01T09:30:17Z</dcterms:created>
  <dcterms:modified xsi:type="dcterms:W3CDTF">2020-06-12T15:45:53Z</dcterms:modified>
</cp:coreProperties>
</file>